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70" r:id="rId8"/>
    <p:sldId id="271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3" r:id="rId18"/>
    <p:sldId id="27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707" autoAdjust="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9C2-8436-4C14-9C22-AFA8A48F48CB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006C-CF30-4D8F-A0E0-ECBC571C85A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9C2-8436-4C14-9C22-AFA8A48F48CB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006C-CF30-4D8F-A0E0-ECBC571C85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9C2-8436-4C14-9C22-AFA8A48F48CB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006C-CF30-4D8F-A0E0-ECBC571C85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9C2-8436-4C14-9C22-AFA8A48F48CB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006C-CF30-4D8F-A0E0-ECBC571C85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9C2-8436-4C14-9C22-AFA8A48F48CB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006C-CF30-4D8F-A0E0-ECBC571C85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9C2-8436-4C14-9C22-AFA8A48F48CB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006C-CF30-4D8F-A0E0-ECBC571C85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9C2-8436-4C14-9C22-AFA8A48F48CB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006C-CF30-4D8F-A0E0-ECBC571C85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9C2-8436-4C14-9C22-AFA8A48F48CB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006C-CF30-4D8F-A0E0-ECBC571C85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9C2-8436-4C14-9C22-AFA8A48F48CB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006C-CF30-4D8F-A0E0-ECBC571C85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89C2-8436-4C14-9C22-AFA8A48F48CB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006C-CF30-4D8F-A0E0-ECBC571C85A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55589C2-8436-4C14-9C22-AFA8A48F48CB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C4F006C-CF30-4D8F-A0E0-ECBC571C85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5589C2-8436-4C14-9C22-AFA8A48F48CB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C4F006C-CF30-4D8F-A0E0-ECBC571C85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flag-of-britain 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99592" y="1556792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GB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United</a:t>
            </a:r>
            <a:endParaRPr lang="pl-PL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  <a:p>
            <a:r>
              <a:rPr lang="pl-P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   Kingdom                      </a:t>
            </a:r>
            <a:endParaRPr lang="pl-PL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331640" y="494116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itannic Bold" pitchFamily="34" charset="0"/>
              </a:rPr>
              <a:t>Wykonawca; Kacper Skorek VD</a:t>
            </a:r>
            <a:endParaRPr lang="en-GB" sz="3600" b="1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lag-of-britain 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Obraz 2" descr="320px-Clock_Tower_-_Palace_of_Westminster,_London_-_September_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47864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067944" y="1700808"/>
            <a:ext cx="45365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Tourist attractions</a:t>
            </a:r>
            <a:endParaRPr lang="pl-PL" sz="40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</a:endParaRPr>
          </a:p>
          <a:p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  <a:p>
            <a:r>
              <a:rPr lang="en-US" sz="2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There are many tourist attractions in London. The most famous is Big Ben.</a:t>
            </a:r>
            <a:endParaRPr lang="pl-PL" sz="2400" dirty="0" smtClean="0">
              <a:ln w="180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lag-of-britain 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356" y="0"/>
            <a:ext cx="9192713" cy="6858000"/>
          </a:xfrm>
          <a:prstGeom prst="rect">
            <a:avLst/>
          </a:prstGeom>
        </p:spPr>
      </p:pic>
      <p:pic>
        <p:nvPicPr>
          <p:cNvPr id="3" name="Obraz 2" descr="640px-London_Eye_-_TQ04_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468052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932040" y="2060848"/>
            <a:ext cx="40324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The</a:t>
            </a:r>
            <a:r>
              <a:rPr lang="pl-PL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 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London 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Eye</a:t>
            </a:r>
            <a:endParaRPr lang="pl-PL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oper Black" pitchFamily="18" charset="0"/>
            </a:endParaRP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en-US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From </a:t>
            </a:r>
            <a:r>
              <a:rPr lang="pl-PL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London </a:t>
            </a:r>
            <a:r>
              <a:rPr lang="en-US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Eye people can see the whole city</a:t>
            </a:r>
            <a:endParaRPr lang="pl-PL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lag-of-britain 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6876" cy="6858000"/>
          </a:xfrm>
          <a:prstGeom prst="rect">
            <a:avLst/>
          </a:prstGeom>
        </p:spPr>
      </p:pic>
      <p:pic>
        <p:nvPicPr>
          <p:cNvPr id="3" name="Obraz 2" descr="1024px-Buckingham_Palace,_London_-_April_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924944"/>
            <a:ext cx="5672539" cy="371152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339752" y="18864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3600" b="1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Buckingham</a:t>
            </a:r>
            <a:r>
              <a:rPr lang="pl-PL" sz="3200" b="1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Palace</a:t>
            </a:r>
            <a:endParaRPr lang="en-GB" sz="3200" b="1" dirty="0">
              <a:ln w="180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0" y="1268760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Qeen Elizabeth II lives in the Buckingham Palace. People can see the changing of </a:t>
            </a:r>
            <a:r>
              <a:rPr lang="pl-PL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 guards there. </a:t>
            </a:r>
            <a:endParaRPr lang="en-GB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lag-of-britain 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356" y="0"/>
            <a:ext cx="9192711" cy="6858000"/>
          </a:xfrm>
          <a:prstGeom prst="rect">
            <a:avLst/>
          </a:prstGeom>
        </p:spPr>
      </p:pic>
      <p:pic>
        <p:nvPicPr>
          <p:cNvPr id="3" name="Obraz 2" descr="Tower_bridge_Aldie_GFDL-enhanc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420888"/>
            <a:ext cx="6808206" cy="422108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195736" y="18864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 </a:t>
            </a:r>
            <a:r>
              <a:rPr lang="pl-PL" sz="4000" b="1" dirty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</a:t>
            </a:r>
            <a:r>
              <a:rPr lang="pl-PL" sz="4000" b="1" dirty="0" smtClean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ower Bridge</a:t>
            </a:r>
            <a:endParaRPr lang="en-GB" sz="4000" b="1" dirty="0">
              <a:ln w="180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1520" y="1412776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It is the most famous bridge in the world.</a:t>
            </a:r>
            <a:endParaRPr lang="en-GB" sz="3200" b="1" dirty="0"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lag-of-britain 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356" y="0"/>
            <a:ext cx="9192713" cy="6858000"/>
          </a:xfrm>
          <a:prstGeom prst="rect">
            <a:avLst/>
          </a:prstGeom>
        </p:spPr>
      </p:pic>
      <p:pic>
        <p:nvPicPr>
          <p:cNvPr id="3" name="Obraz 2" descr="1024px-WembleyStadiumViewFromWembley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492896"/>
            <a:ext cx="5495096" cy="412132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051720" y="18864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4000" b="1" dirty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W</a:t>
            </a:r>
            <a:r>
              <a:rPr lang="pl-PL" sz="4000" b="1" dirty="0" smtClean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embley stadium</a:t>
            </a:r>
            <a:endParaRPr lang="en-GB" sz="4000" b="1" dirty="0">
              <a:ln w="180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1124744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It </a:t>
            </a:r>
            <a:r>
              <a:rPr lang="pl-PL" sz="32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is</a:t>
            </a:r>
            <a:r>
              <a:rPr lang="pl-PL" sz="32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2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32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2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second</a:t>
            </a:r>
            <a:r>
              <a:rPr lang="pl-PL" sz="32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biggest stadium in Europe. There are 90 </a:t>
            </a:r>
            <a:r>
              <a:rPr lang="pl-PL" sz="32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thousand</a:t>
            </a:r>
            <a:r>
              <a:rPr lang="pl-PL" sz="32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2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seats</a:t>
            </a:r>
            <a:r>
              <a:rPr lang="pl-PL" sz="32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2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in</a:t>
            </a:r>
            <a:r>
              <a:rPr lang="pl-PL" sz="32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the stadium.</a:t>
            </a:r>
            <a:endParaRPr lang="en-GB" sz="32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lag-of-britain 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356" y="0"/>
            <a:ext cx="9192711" cy="6858000"/>
          </a:xfrm>
          <a:prstGeom prst="rect">
            <a:avLst/>
          </a:prstGeom>
        </p:spPr>
      </p:pic>
      <p:pic>
        <p:nvPicPr>
          <p:cNvPr id="3" name="Obraz 2" descr="gun__1281961900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780928"/>
            <a:ext cx="5256584" cy="394243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331640" y="26064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Arsenal London</a:t>
            </a:r>
            <a:endParaRPr lang="en-GB" sz="40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0" y="119675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It is one of my favourite </a:t>
            </a:r>
            <a:r>
              <a:rPr lang="pl-PL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teams</a:t>
            </a:r>
            <a:r>
              <a:rPr lang="pl-PL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. </a:t>
            </a:r>
            <a:r>
              <a:rPr lang="pl-PL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Polish</a:t>
            </a:r>
            <a:r>
              <a:rPr lang="pl-PL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goalkeeper</a:t>
            </a:r>
            <a:r>
              <a:rPr lang="pl-PL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Wojciech </a:t>
            </a:r>
            <a:r>
              <a:rPr lang="pl-PL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Szczesny</a:t>
            </a:r>
            <a:r>
              <a:rPr lang="pl-PL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plays</a:t>
            </a:r>
            <a:r>
              <a:rPr lang="pl-PL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there.</a:t>
            </a:r>
            <a:endParaRPr lang="en-GB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lag-of-britain 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356" y="0"/>
            <a:ext cx="9192713" cy="6858000"/>
          </a:xfrm>
          <a:prstGeom prst="rect">
            <a:avLst/>
          </a:prstGeom>
        </p:spPr>
      </p:pic>
      <p:pic>
        <p:nvPicPr>
          <p:cNvPr id="3" name="Obraz 2" descr="o-MANCHESTER-UNITED-SQUAD-PHOTO-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924944"/>
            <a:ext cx="7452320" cy="372616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9552" y="69269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Manchaster United is the most famous English team in the world. </a:t>
            </a:r>
            <a:r>
              <a:rPr lang="pl-PL" sz="3200" b="1" dirty="0" err="1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Their</a:t>
            </a:r>
            <a:r>
              <a:rPr lang="pl-PL" sz="32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stadium </a:t>
            </a:r>
            <a:r>
              <a:rPr lang="pl-PL" sz="3200" b="1" dirty="0" err="1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is</a:t>
            </a:r>
            <a:r>
              <a:rPr lang="pl-PL" sz="32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200" b="1" dirty="0" err="1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called</a:t>
            </a:r>
            <a:r>
              <a:rPr lang="pl-PL" sz="32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Old Trafford.</a:t>
            </a:r>
            <a:endParaRPr lang="en-GB" sz="3200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lag-of-britain 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356" y="0"/>
            <a:ext cx="9192713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67544" y="692696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itannic Bold" pitchFamily="34" charset="0"/>
              </a:rPr>
              <a:t>I </a:t>
            </a:r>
            <a:r>
              <a:rPr lang="en-US" sz="32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itannic Bold" pitchFamily="34" charset="0"/>
              </a:rPr>
              <a:t>thanks </a:t>
            </a:r>
            <a:r>
              <a:rPr lang="en-US" sz="32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itannic Bold" pitchFamily="34" charset="0"/>
              </a:rPr>
              <a:t>for look round my </a:t>
            </a:r>
            <a:r>
              <a:rPr lang="en-US" sz="32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itannic Bold" pitchFamily="34" charset="0"/>
              </a:rPr>
              <a:t>introduction</a:t>
            </a:r>
            <a:r>
              <a:rPr lang="pl-PL" sz="32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en-US" sz="3200" b="1" dirty="0" smtClean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GB" sz="3200" b="1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Obraz 5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916832"/>
            <a:ext cx="3960440" cy="339000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lag-of-britain 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356" y="0"/>
            <a:ext cx="9192713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39552" y="62068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T</a:t>
            </a:r>
            <a:r>
              <a:rPr lang="en-GB" sz="4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he </a:t>
            </a:r>
            <a:r>
              <a:rPr lang="en-GB" sz="4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source </a:t>
            </a:r>
            <a:endParaRPr lang="en-GB" sz="44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115616" y="1916832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Wikipedia</a:t>
            </a:r>
            <a:endParaRPr lang="pl-PL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  <a:p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Google grafika</a:t>
            </a:r>
          </a:p>
          <a:p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English </a:t>
            </a:r>
            <a:r>
              <a:rPr lang="en-GB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dictionary</a:t>
            </a:r>
            <a:endParaRPr lang="en-GB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732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Symbol zastępczy zawartości 3" descr="flag-of-britain m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539552" y="0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It is </a:t>
            </a:r>
            <a:r>
              <a:rPr lang="pl-PL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a </a:t>
            </a:r>
            <a:r>
              <a:rPr lang="en-GB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flag</a:t>
            </a:r>
            <a:r>
              <a:rPr lang="pl-PL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and a </a:t>
            </a:r>
            <a:r>
              <a:rPr lang="pl-PL" sz="6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coat</a:t>
            </a:r>
            <a:r>
              <a:rPr lang="pl-PL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of </a:t>
            </a:r>
            <a:r>
              <a:rPr lang="pl-PL" sz="6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arms</a:t>
            </a:r>
            <a:r>
              <a:rPr lang="pl-PL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of </a:t>
            </a:r>
            <a:r>
              <a:rPr lang="pl-PL" sz="6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 United Kingdom</a:t>
            </a:r>
            <a:endParaRPr lang="en-GB" sz="6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6" name="Obraz 5" descr="800px-Royal_Coat_of_Arms_of_the_United_Kingdom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068960"/>
            <a:ext cx="3675220" cy="3555776"/>
          </a:xfrm>
          <a:prstGeom prst="rect">
            <a:avLst/>
          </a:prstGeom>
        </p:spPr>
      </p:pic>
      <p:pic>
        <p:nvPicPr>
          <p:cNvPr id="7" name="Obraz 6" descr="flaga-w-brytan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7" y="3501008"/>
            <a:ext cx="4186755" cy="305829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732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Symbol zastępczy zawartości 3" descr="flag-of-britain m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Prostokąt 7"/>
          <p:cNvSpPr/>
          <p:nvPr/>
        </p:nvSpPr>
        <p:spPr>
          <a:xfrm>
            <a:off x="323528" y="764704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Everybody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know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British flag.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Here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are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some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facts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about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it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.</a:t>
            </a:r>
          </a:p>
          <a:p>
            <a:pPr algn="ctr"/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flag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is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called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Union Jack.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There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are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three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elements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of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Flag:</a:t>
            </a:r>
          </a:p>
          <a:p>
            <a:pPr algn="ctr"/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British cross of St. George</a:t>
            </a:r>
          </a:p>
          <a:p>
            <a:pPr algn="ctr"/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Scottish cross of St. Andrew</a:t>
            </a:r>
          </a:p>
          <a:p>
            <a:pPr algn="ctr"/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Irish cross of St. Patrick</a:t>
            </a:r>
          </a:p>
          <a:p>
            <a:pPr algn="ctr"/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flag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is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from</a:t>
            </a:r>
            <a:r>
              <a:rPr lang="pl-PL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1801.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flag-of-britain 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83568" y="90872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There are four parts of the British coat of arms. Every element </a:t>
            </a:r>
            <a:r>
              <a:rPr lang="en-US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symbolise</a:t>
            </a:r>
            <a:r>
              <a:rPr lang="en-US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different nation.</a:t>
            </a:r>
          </a:p>
          <a:p>
            <a:pPr algn="ctr"/>
            <a:r>
              <a:rPr lang="en-US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There are three plants with the coat of arms. A rose </a:t>
            </a:r>
            <a:r>
              <a:rPr lang="en-US" sz="36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symbolise</a:t>
            </a:r>
            <a:r>
              <a:rPr lang="en-US" sz="36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England, a thistle – Scotland and a clover – Northern Ireland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`</a:t>
            </a:r>
            <a:endParaRPr lang="en-GB" dirty="0"/>
          </a:p>
        </p:txBody>
      </p:sp>
      <p:pic>
        <p:nvPicPr>
          <p:cNvPr id="4" name="Symbol zastępczy zawartości 3" descr="flag-of-britain m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az 4" descr="United_Kingdom_CIA_map_PL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347864" y="476672"/>
            <a:ext cx="56886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There are four parts of </a:t>
            </a:r>
            <a:r>
              <a:rPr lang="pl-PL" sz="36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</a:t>
            </a:r>
            <a:r>
              <a:rPr lang="en-US" sz="36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he </a:t>
            </a:r>
            <a:r>
              <a:rPr lang="en-US" sz="3600" b="1" dirty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United Kingdom: England, Scotland, </a:t>
            </a:r>
            <a:r>
              <a:rPr lang="en-US" sz="36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Wales</a:t>
            </a:r>
            <a:r>
              <a:rPr lang="pl-PL" sz="36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and </a:t>
            </a:r>
            <a:r>
              <a:rPr lang="en-US" sz="3600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Northen</a:t>
            </a:r>
            <a:r>
              <a:rPr lang="en-US" sz="36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3600" b="1" dirty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Ireland. It is one of the most </a:t>
            </a:r>
            <a:r>
              <a:rPr lang="en-US" sz="3600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</a:t>
            </a:r>
            <a:r>
              <a:rPr lang="pl-PL" sz="36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m</a:t>
            </a:r>
            <a:r>
              <a:rPr lang="en-US" sz="3600" b="1" dirty="0" err="1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portant</a:t>
            </a:r>
            <a:r>
              <a:rPr lang="en-US" sz="36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3600" b="1" dirty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countries in the world. Many people </a:t>
            </a:r>
            <a:r>
              <a:rPr lang="en-US" sz="36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in the world</a:t>
            </a:r>
            <a:r>
              <a:rPr lang="pl-PL" sz="36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36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can </a:t>
            </a:r>
            <a:r>
              <a:rPr lang="en-US" sz="3600" b="1" dirty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speak </a:t>
            </a:r>
            <a:r>
              <a:rPr lang="en-US" sz="36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English</a:t>
            </a:r>
            <a:r>
              <a:rPr lang="pl-PL" sz="36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.</a:t>
            </a:r>
            <a:endParaRPr lang="pl-PL" sz="3600" b="1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lag-of-britain 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2711" cy="6858000"/>
          </a:xfrm>
          <a:prstGeom prst="rect">
            <a:avLst/>
          </a:prstGeom>
        </p:spPr>
      </p:pic>
      <p:pic>
        <p:nvPicPr>
          <p:cNvPr id="4" name="Obraz 3" descr="100px-Coat_of_Arms_of_The_City_of_Londo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05064"/>
            <a:ext cx="2249017" cy="2226527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normalizeH="0" baseline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  <a:ea typeface="Calibri" pitchFamily="34" charset="0"/>
                <a:cs typeface="Times New Roman" pitchFamily="18" charset="0"/>
              </a:rPr>
              <a:t>London is </a:t>
            </a:r>
            <a:r>
              <a:rPr kumimoji="0" lang="pl-PL" sz="4800" b="1" i="0" u="none" strike="noStrike" normalizeH="0" baseline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4800" b="1" i="0" u="none" strike="noStrike" normalizeH="0" baseline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  <a:ea typeface="Calibri" pitchFamily="34" charset="0"/>
                <a:cs typeface="Times New Roman" pitchFamily="18" charset="0"/>
              </a:rPr>
              <a:t>he capital of </a:t>
            </a:r>
            <a:r>
              <a:rPr kumimoji="0" lang="pl-PL" sz="4800" b="1" i="0" u="none" strike="noStrike" normalizeH="0" baseline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4800" b="1" i="0" u="none" strike="noStrike" normalizeH="0" baseline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  <a:ea typeface="Calibri" pitchFamily="34" charset="0"/>
                <a:cs typeface="Times New Roman" pitchFamily="18" charset="0"/>
              </a:rPr>
              <a:t>he United Kingdom. It is </a:t>
            </a:r>
            <a:r>
              <a:rPr kumimoji="0" lang="pl-PL" sz="4800" b="1" i="0" u="none" strike="noStrike" normalizeH="0" baseline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en-US" sz="4800" b="1" i="0" u="none" strike="noStrike" normalizeH="0" baseline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  <a:ea typeface="Calibri" pitchFamily="34" charset="0"/>
                <a:cs typeface="Times New Roman" pitchFamily="18" charset="0"/>
              </a:rPr>
              <a:t>very big city. Many people live in London.</a:t>
            </a:r>
            <a:endParaRPr kumimoji="0" lang="pl-PL" sz="4800" b="1" i="0" u="none" strike="noStrike" normalizeH="0" baseline="0" dirty="0" smtClean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normalizeH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779912" y="472514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It </a:t>
            </a:r>
            <a:r>
              <a:rPr lang="pl-PL" sz="36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is</a:t>
            </a:r>
            <a:r>
              <a:rPr lang="pl-PL" sz="36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 a </a:t>
            </a:r>
            <a:r>
              <a:rPr lang="pl-PL" sz="36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coat</a:t>
            </a:r>
            <a:r>
              <a:rPr lang="pl-PL" sz="36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 of </a:t>
            </a:r>
            <a:r>
              <a:rPr lang="pl-PL" sz="36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arms</a:t>
            </a:r>
            <a:r>
              <a:rPr lang="pl-PL" sz="36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 of London</a:t>
            </a:r>
            <a:endParaRPr lang="en-GB" sz="36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blipFill>
                <a:blip r:embed="rId5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flag-of-britain 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950976"/>
            <a:ext cx="799288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London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London </a:t>
            </a:r>
            <a:r>
              <a:rPr lang="pl-PL" sz="44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had</a:t>
            </a: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many </a:t>
            </a:r>
            <a:r>
              <a:rPr lang="pl-PL" sz="44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names</a:t>
            </a: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. First, </a:t>
            </a:r>
            <a:r>
              <a:rPr lang="pl-PL" sz="44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it</a:t>
            </a: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was </a:t>
            </a:r>
            <a:r>
              <a:rPr lang="pl-PL" sz="44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called</a:t>
            </a: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44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Londinium</a:t>
            </a: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. </a:t>
            </a:r>
            <a:r>
              <a:rPr lang="pl-PL" sz="44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44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Saxons</a:t>
            </a: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44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named</a:t>
            </a: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44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it</a:t>
            </a: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44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Lundenwic</a:t>
            </a: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. </a:t>
            </a:r>
            <a:r>
              <a:rPr lang="pl-PL" sz="44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Then</a:t>
            </a: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Alfred </a:t>
            </a:r>
            <a:r>
              <a:rPr lang="pl-PL" sz="44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Great </a:t>
            </a:r>
            <a:r>
              <a:rPr lang="pl-PL" sz="44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called</a:t>
            </a: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44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it</a:t>
            </a: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„</a:t>
            </a:r>
            <a:r>
              <a:rPr lang="pl-PL" sz="44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Lundenberg</a:t>
            </a:r>
            <a:r>
              <a:rPr lang="pl-PL" sz="44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”.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flag-of-britain 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City </a:t>
            </a:r>
            <a:r>
              <a:rPr lang="pl-PL" sz="32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lamps</a:t>
            </a:r>
            <a:endParaRPr lang="pl-PL" sz="3200" dirty="0" smtClean="0">
              <a:ln w="180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London was </a:t>
            </a:r>
            <a:r>
              <a:rPr lang="pl-PL" sz="32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first city </a:t>
            </a:r>
            <a:r>
              <a:rPr lang="pl-PL" sz="32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in</a:t>
            </a: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2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2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world</a:t>
            </a: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2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with</a:t>
            </a: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street </a:t>
            </a:r>
            <a:r>
              <a:rPr lang="pl-PL" sz="32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lamps</a:t>
            </a: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. </a:t>
            </a:r>
            <a:r>
              <a:rPr lang="pl-PL" sz="32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2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mayor</a:t>
            </a: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of London Sir Henry Barton </a:t>
            </a:r>
            <a:r>
              <a:rPr lang="pl-PL" sz="32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in</a:t>
            </a: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1417 </a:t>
            </a:r>
            <a:r>
              <a:rPr lang="pl-PL" sz="32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put</a:t>
            </a: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2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2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lamps</a:t>
            </a: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2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between</a:t>
            </a: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32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Hallowtide</a:t>
            </a: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and </a:t>
            </a:r>
            <a:r>
              <a:rPr lang="pl-PL" sz="32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Candlemasse</a:t>
            </a:r>
            <a:r>
              <a:rPr lang="pl-PL" sz="32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"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" descr="Latarnia uliczna na tle Big B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12976"/>
            <a:ext cx="5335488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flag-of-britain 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r>
              <a:rPr lang="pl-PL" sz="2800" b="1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Brittish</a:t>
            </a:r>
            <a:r>
              <a:rPr lang="pl-PL" sz="2800" b="1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b="1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Holidays</a:t>
            </a:r>
            <a:endParaRPr lang="pl-PL" sz="2800" b="1" dirty="0" smtClean="0">
              <a:ln w="180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endParaRPr lang="pl-PL" sz="2800" dirty="0" smtClean="0">
              <a:ln w="180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r>
              <a:rPr lang="pl-PL" sz="2800" b="1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St</a:t>
            </a:r>
            <a:r>
              <a:rPr lang="pl-PL" sz="2800" b="1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b="1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Valentines</a:t>
            </a:r>
            <a:r>
              <a:rPr lang="pl-PL" sz="2800" b="1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Day 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– St.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Valentine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was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Brittish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. He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is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a patron of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lovers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.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holidays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is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now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 popular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in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whole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world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r>
              <a:rPr lang="pl-PL" sz="2800" b="1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Kissing</a:t>
            </a:r>
            <a:r>
              <a:rPr lang="pl-PL" sz="2800" b="1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b="1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Friday</a:t>
            </a:r>
            <a:r>
              <a:rPr lang="pl-PL" sz="2800" b="1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–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it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is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on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Friday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after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Ash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Wednesday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. On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day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people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kiss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each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other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r>
              <a:rPr lang="pl-PL" sz="2800" b="1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Queen’s</a:t>
            </a:r>
            <a:r>
              <a:rPr lang="pl-PL" sz="2800" b="1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b="1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birthday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-  Elisabeth II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has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two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birthdays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– on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21st of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April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and national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birthday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in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June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 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‘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official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’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birthday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is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connected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with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army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parade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- "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Trooping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l-PL" sz="2800" dirty="0" err="1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colour</a:t>
            </a:r>
            <a:r>
              <a:rPr lang="pl-PL" sz="2800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319</TotalTime>
  <Words>442</Words>
  <Application>Microsoft Office PowerPoint</Application>
  <PresentationFormat>Pokaz na ekranie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Moduł</vt:lpstr>
      <vt:lpstr>Slajd 1</vt:lpstr>
      <vt:lpstr>Slajd 2</vt:lpstr>
      <vt:lpstr>Slajd 3</vt:lpstr>
      <vt:lpstr>Slajd 4</vt:lpstr>
      <vt:lpstr>`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>WSX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ARD</dc:creator>
  <cp:lastModifiedBy>ARD</cp:lastModifiedBy>
  <cp:revision>40</cp:revision>
  <dcterms:created xsi:type="dcterms:W3CDTF">2014-05-11T11:49:28Z</dcterms:created>
  <dcterms:modified xsi:type="dcterms:W3CDTF">2014-05-12T05:54:17Z</dcterms:modified>
</cp:coreProperties>
</file>