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44"/>
  </p:notesMasterIdLst>
  <p:sldIdLst>
    <p:sldId id="256" r:id="rId2"/>
    <p:sldId id="261" r:id="rId3"/>
    <p:sldId id="262" r:id="rId4"/>
    <p:sldId id="263" r:id="rId5"/>
    <p:sldId id="264" r:id="rId6"/>
    <p:sldId id="265" r:id="rId7"/>
    <p:sldId id="267" r:id="rId8"/>
    <p:sldId id="268" r:id="rId9"/>
    <p:sldId id="272" r:id="rId10"/>
    <p:sldId id="270" r:id="rId11"/>
    <p:sldId id="304" r:id="rId12"/>
    <p:sldId id="257" r:id="rId13"/>
    <p:sldId id="299" r:id="rId14"/>
    <p:sldId id="303" r:id="rId15"/>
    <p:sldId id="295" r:id="rId16"/>
    <p:sldId id="294" r:id="rId17"/>
    <p:sldId id="293" r:id="rId18"/>
    <p:sldId id="296" r:id="rId19"/>
    <p:sldId id="278" r:id="rId20"/>
    <p:sldId id="297" r:id="rId21"/>
    <p:sldId id="298" r:id="rId22"/>
    <p:sldId id="301" r:id="rId23"/>
    <p:sldId id="302" r:id="rId24"/>
    <p:sldId id="258" r:id="rId25"/>
    <p:sldId id="290" r:id="rId26"/>
    <p:sldId id="289" r:id="rId27"/>
    <p:sldId id="288" r:id="rId28"/>
    <p:sldId id="287" r:id="rId29"/>
    <p:sldId id="286" r:id="rId30"/>
    <p:sldId id="291" r:id="rId31"/>
    <p:sldId id="259" r:id="rId32"/>
    <p:sldId id="285" r:id="rId33"/>
    <p:sldId id="284" r:id="rId34"/>
    <p:sldId id="283" r:id="rId35"/>
    <p:sldId id="282" r:id="rId36"/>
    <p:sldId id="260" r:id="rId37"/>
    <p:sldId id="292" r:id="rId38"/>
    <p:sldId id="281" r:id="rId39"/>
    <p:sldId id="280" r:id="rId40"/>
    <p:sldId id="279" r:id="rId41"/>
    <p:sldId id="305" r:id="rId42"/>
    <p:sldId id="306" r:id="rId4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3" autoAdjust="0"/>
    <p:restoredTop sz="94713" autoAdjust="0"/>
  </p:normalViewPr>
  <p:slideViewPr>
    <p:cSldViewPr>
      <p:cViewPr varScale="1">
        <p:scale>
          <a:sx n="70" d="100"/>
          <a:sy n="70" d="100"/>
        </p:scale>
        <p:origin x="-8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7AC68-819B-4254-A312-D6ADCE856CE5}" type="datetimeFigureOut">
              <a:rPr lang="pl-PL" smtClean="0"/>
              <a:t>2014-05-15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BCC71-0D11-4B3B-95B0-6B673126605B}" type="slidenum">
              <a:rPr lang="pl-PL" smtClean="0"/>
              <a:t>‹#›</a:t>
            </a:fld>
            <a:endParaRPr lang="pl-PL"/>
          </a:p>
        </p:txBody>
      </p:sp>
    </p:spTree>
    <p:extLst>
      <p:ext uri="{BB962C8B-B14F-4D97-AF65-F5344CB8AC3E}">
        <p14:creationId xmlns:p14="http://schemas.microsoft.com/office/powerpoint/2010/main" val="275363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Ustr</a:t>
            </a:r>
            <a:endParaRPr lang="pl-PL" dirty="0"/>
          </a:p>
        </p:txBody>
      </p:sp>
      <p:sp>
        <p:nvSpPr>
          <p:cNvPr id="4" name="Symbol zastępczy numeru slajdu 3"/>
          <p:cNvSpPr>
            <a:spLocks noGrp="1"/>
          </p:cNvSpPr>
          <p:nvPr>
            <p:ph type="sldNum" sz="quarter" idx="10"/>
          </p:nvPr>
        </p:nvSpPr>
        <p:spPr/>
        <p:txBody>
          <a:bodyPr/>
          <a:lstStyle/>
          <a:p>
            <a:fld id="{B7DBCC71-0D11-4B3B-95B0-6B673126605B}" type="slidenum">
              <a:rPr lang="pl-PL" smtClean="0"/>
              <a:t>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03DCBDE1-8BD8-46A4-A72C-2E029B8A6DB6}" type="datetimeFigureOut">
              <a:rPr lang="pl-PL" smtClean="0"/>
              <a:t>2014-05-15</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F66EBD48-1BB6-40C0-B2F7-C6F60CCC638A}"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3DCBDE1-8BD8-46A4-A72C-2E029B8A6DB6}" type="datetimeFigureOut">
              <a:rPr lang="pl-PL" smtClean="0"/>
              <a:t>2014-05-15</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66EBD48-1BB6-40C0-B2F7-C6F60CCC638A}"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3DCBDE1-8BD8-46A4-A72C-2E029B8A6DB6}" type="datetimeFigureOut">
              <a:rPr lang="pl-PL" smtClean="0"/>
              <a:t>2014-05-15</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66EBD48-1BB6-40C0-B2F7-C6F60CCC638A}"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3DCBDE1-8BD8-46A4-A72C-2E029B8A6DB6}" type="datetimeFigureOut">
              <a:rPr lang="pl-PL" smtClean="0"/>
              <a:t>2014-05-15</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66EBD48-1BB6-40C0-B2F7-C6F60CCC638A}" type="slidenum">
              <a:rPr lang="pl-PL" smtClean="0"/>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03DCBDE1-8BD8-46A4-A72C-2E029B8A6DB6}" type="datetimeFigureOut">
              <a:rPr lang="pl-PL" smtClean="0"/>
              <a:t>2014-05-15</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66EBD48-1BB6-40C0-B2F7-C6F60CCC638A}" type="slidenum">
              <a:rPr lang="pl-PL" smtClean="0"/>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03DCBDE1-8BD8-46A4-A72C-2E029B8A6DB6}" type="datetimeFigureOut">
              <a:rPr lang="pl-PL" smtClean="0"/>
              <a:t>2014-05-15</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F66EBD48-1BB6-40C0-B2F7-C6F60CCC638A}" type="slidenum">
              <a:rPr lang="pl-PL" smtClean="0"/>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03DCBDE1-8BD8-46A4-A72C-2E029B8A6DB6}" type="datetimeFigureOut">
              <a:rPr lang="pl-PL" smtClean="0"/>
              <a:t>2014-05-15</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F66EBD48-1BB6-40C0-B2F7-C6F60CCC638A}"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03DCBDE1-8BD8-46A4-A72C-2E029B8A6DB6}" type="datetimeFigureOut">
              <a:rPr lang="pl-PL" smtClean="0"/>
              <a:t>2014-05-15</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F66EBD48-1BB6-40C0-B2F7-C6F60CCC638A}" type="slidenum">
              <a:rPr lang="pl-PL" smtClean="0"/>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03DCBDE1-8BD8-46A4-A72C-2E029B8A6DB6}" type="datetimeFigureOut">
              <a:rPr lang="pl-PL" smtClean="0"/>
              <a:t>2014-05-15</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F66EBD48-1BB6-40C0-B2F7-C6F60CCC638A}"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03DCBDE1-8BD8-46A4-A72C-2E029B8A6DB6}" type="datetimeFigureOut">
              <a:rPr lang="pl-PL" smtClean="0"/>
              <a:t>2014-05-15</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F66EBD48-1BB6-40C0-B2F7-C6F60CCC638A}"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03DCBDE1-8BD8-46A4-A72C-2E029B8A6DB6}" type="datetimeFigureOut">
              <a:rPr lang="pl-PL" smtClean="0"/>
              <a:t>2014-05-15</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F66EBD48-1BB6-40C0-B2F7-C6F60CCC638A}" type="slidenum">
              <a:rPr lang="pl-PL" smtClean="0"/>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3DCBDE1-8BD8-46A4-A72C-2E029B8A6DB6}" type="datetimeFigureOut">
              <a:rPr lang="pl-PL" smtClean="0"/>
              <a:t>2014-05-15</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66EBD48-1BB6-40C0-B2F7-C6F60CCC638A}"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4.png"/><Relationship Id="rId4" Type="http://schemas.openxmlformats.org/officeDocument/2006/relationships/image" Target="../media/image43.gif"/></Relationships>
</file>

<file path=ppt/slides/_rels/slide3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4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dirty="0" smtClean="0"/>
              <a:t/>
            </a:r>
            <a:br>
              <a:rPr lang="pl-PL" dirty="0" smtClean="0"/>
            </a:br>
            <a:endParaRPr lang="pl-PL" dirty="0"/>
          </a:p>
        </p:txBody>
      </p:sp>
      <p:sp>
        <p:nvSpPr>
          <p:cNvPr id="3" name="Podtytuł 2"/>
          <p:cNvSpPr>
            <a:spLocks noGrp="1"/>
          </p:cNvSpPr>
          <p:nvPr>
            <p:ph type="subTitle" idx="1"/>
          </p:nvPr>
        </p:nvSpPr>
        <p:spPr>
          <a:xfrm>
            <a:off x="1619672" y="5877272"/>
            <a:ext cx="7160840" cy="553616"/>
          </a:xfrm>
        </p:spPr>
        <p:txBody>
          <a:bodyPr>
            <a:normAutofit/>
          </a:bodyPr>
          <a:lstStyle/>
          <a:p>
            <a:pPr algn="r"/>
            <a:r>
              <a:rPr lang="pl-PL" dirty="0" smtClean="0"/>
              <a:t>Jakub Leszczyński kl. VB</a:t>
            </a:r>
            <a:endParaRPr lang="pl-PL" dirty="0"/>
          </a:p>
        </p:txBody>
      </p:sp>
      <p:pic>
        <p:nvPicPr>
          <p:cNvPr id="5" name="Obraz 4" descr="http://img2.cda.pl/PV9vdnJac257MF8hMWE4Kzg2OHU4Njl6OzM2cTAzYXk4MzUjMzI5Km9jNzpqdWdDPDIzOjE3MzI8MjNLMTM1Kj80MCEyNGJxxxxPw==/51d87568a839f636e06ae53573796bc7.jpg?w=633"/>
          <p:cNvPicPr/>
          <p:nvPr/>
        </p:nvPicPr>
        <p:blipFill>
          <a:blip r:embed="rId4" cstate="print"/>
          <a:srcRect/>
          <a:stretch>
            <a:fillRect/>
          </a:stretch>
        </p:blipFill>
        <p:spPr bwMode="auto">
          <a:xfrm>
            <a:off x="611560" y="404664"/>
            <a:ext cx="8058974" cy="5328592"/>
          </a:xfrm>
          <a:prstGeom prst="rect">
            <a:avLst/>
          </a:prstGeom>
          <a:noFill/>
          <a:ln w="9525">
            <a:noFill/>
            <a:miter lim="800000"/>
            <a:headEnd/>
            <a:tailEnd/>
          </a:ln>
        </p:spPr>
      </p:pic>
      <p:sp>
        <p:nvSpPr>
          <p:cNvPr id="8193" name="Rectangle 1"/>
          <p:cNvSpPr>
            <a:spLocks noChangeArrowheads="1"/>
          </p:cNvSpPr>
          <p:nvPr/>
        </p:nvSpPr>
        <p:spPr bwMode="auto">
          <a:xfrm>
            <a:off x="899592" y="2636912"/>
            <a:ext cx="765081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4800" b="1"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GREAT BRITAIN</a:t>
            </a:r>
            <a:r>
              <a:rPr lang="pl-PL" sz="4800" dirty="0">
                <a:latin typeface="Arial" pitchFamily="34" charset="0"/>
                <a:cs typeface="Arial" pitchFamily="34" charset="0"/>
              </a:rPr>
              <a:t> </a:t>
            </a:r>
            <a:r>
              <a:rPr kumimoji="0" lang="pl-PL" sz="4800" b="1" i="1"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in</a:t>
            </a:r>
            <a:r>
              <a:rPr kumimoji="0" lang="pl-PL" sz="4800" b="1"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my </a:t>
            </a:r>
            <a:r>
              <a:rPr kumimoji="0" lang="pl-PL" sz="4800" b="1" i="1"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dreams</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Hymn Zjednoczonego Królestwa Wielkiej Brytanii i Irlandii Północnej.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59632" y="573666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69233">
        <p:fade/>
      </p:transition>
    </mc:Choice>
    <mc:Fallback>
      <p:transition spd="med" advTm="692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fade">
                                      <p:cBhvr>
                                        <p:cTn id="7" dur="500"/>
                                        <p:tgtEl>
                                          <p:spTgt spid="8193">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63084" fill="hold"/>
                                        <p:tgtEl>
                                          <p:spTgt spid="4"/>
                                        </p:tgtEl>
                                      </p:cBhvr>
                                    </p:cmd>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02" objId="4"/>
        <p14:pauseEvt time="66589" objId="4"/>
        <p14:stopEvt time="69233"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en-US" b="1" dirty="0">
                <a:solidFill>
                  <a:schemeClr val="accent1">
                    <a:lumMod val="75000"/>
                  </a:schemeClr>
                </a:solidFill>
                <a:latin typeface="Algerian" pitchFamily="82" charset="0"/>
              </a:rPr>
              <a:t>The United Kingdom consists of:</a:t>
            </a:r>
            <a:endParaRPr lang="pl-PL" b="1" dirty="0">
              <a:solidFill>
                <a:schemeClr val="accent1">
                  <a:lumMod val="75000"/>
                </a:schemeClr>
              </a:solidFill>
              <a:latin typeface="Algerian" pitchFamily="82" charset="0"/>
            </a:endParaRPr>
          </a:p>
        </p:txBody>
      </p:sp>
      <p:sp>
        <p:nvSpPr>
          <p:cNvPr id="2" name="Tytuł 1"/>
          <p:cNvSpPr>
            <a:spLocks noGrp="1"/>
          </p:cNvSpPr>
          <p:nvPr>
            <p:ph type="title"/>
          </p:nvPr>
        </p:nvSpPr>
        <p:spPr>
          <a:xfrm>
            <a:off x="467544" y="274638"/>
            <a:ext cx="8219256" cy="1143000"/>
          </a:xfrm>
        </p:spPr>
        <p:txBody>
          <a:bodyPr>
            <a:normAutofit fontScale="90000"/>
          </a:bodyPr>
          <a:lstStyle/>
          <a:p>
            <a:r>
              <a:rPr lang="pl-PL" dirty="0" smtClean="0"/>
              <a:t/>
            </a:r>
            <a:br>
              <a:rPr lang="pl-PL" dirty="0" smtClean="0"/>
            </a:br>
            <a:r>
              <a:rPr lang="pl-PL" i="1" dirty="0" smtClean="0">
                <a:solidFill>
                  <a:srgbClr val="FF0000"/>
                </a:solidFill>
                <a:latin typeface="Algerian" pitchFamily="82" charset="0"/>
              </a:rPr>
              <a:t>GREAT BRITAIN </a:t>
            </a:r>
            <a:r>
              <a:rPr lang="pl-PL" dirty="0" smtClean="0"/>
              <a:t/>
            </a:r>
            <a:br>
              <a:rPr lang="pl-PL" dirty="0" smtClean="0"/>
            </a:br>
            <a:endParaRPr lang="pl-PL" dirty="0"/>
          </a:p>
        </p:txBody>
      </p:sp>
      <p:pic>
        <p:nvPicPr>
          <p:cNvPr id="4" name="Obraz 3" descr="http://img2.cda.pl/PV9vdnJac257MF8hMWE4Kzg2OHU4Njl6OzM2cTAzYXk4MzUjMzI5Km9jNzpqdWdDPDIzOjE3MzI8MjNLMTM1Kj80MCEyNGJxxxxPw==/51d87568a839f636e06ae53573796bc7.jpg?w=633"/>
          <p:cNvPicPr/>
          <p:nvPr/>
        </p:nvPicPr>
        <p:blipFill>
          <a:blip r:embed="rId2" cstate="print"/>
          <a:srcRect/>
          <a:stretch>
            <a:fillRect/>
          </a:stretch>
        </p:blipFill>
        <p:spPr bwMode="auto">
          <a:xfrm>
            <a:off x="6732240" y="476672"/>
            <a:ext cx="1650262" cy="776177"/>
          </a:xfrm>
          <a:prstGeom prst="rect">
            <a:avLst/>
          </a:prstGeom>
          <a:noFill/>
          <a:ln w="9525">
            <a:noFill/>
            <a:miter lim="800000"/>
            <a:headEnd/>
            <a:tailEnd/>
          </a:ln>
        </p:spPr>
      </p:pic>
      <p:graphicFrame>
        <p:nvGraphicFramePr>
          <p:cNvPr id="6" name="Tabela 5"/>
          <p:cNvGraphicFramePr>
            <a:graphicFrameLocks noGrp="1"/>
          </p:cNvGraphicFramePr>
          <p:nvPr>
            <p:extLst>
              <p:ext uri="{D42A27DB-BD31-4B8C-83A1-F6EECF244321}">
                <p14:modId xmlns:p14="http://schemas.microsoft.com/office/powerpoint/2010/main" val="3575606191"/>
              </p:ext>
            </p:extLst>
          </p:nvPr>
        </p:nvGraphicFramePr>
        <p:xfrm>
          <a:off x="755576" y="2276870"/>
          <a:ext cx="7848871" cy="3960440"/>
        </p:xfrm>
        <a:graphic>
          <a:graphicData uri="http://schemas.openxmlformats.org/drawingml/2006/table">
            <a:tbl>
              <a:tblPr/>
              <a:tblGrid>
                <a:gridCol w="2198628"/>
                <a:gridCol w="1586448"/>
                <a:gridCol w="1687532"/>
                <a:gridCol w="2376263"/>
              </a:tblGrid>
              <a:tr h="792088">
                <a:tc>
                  <a:txBody>
                    <a:bodyPr/>
                    <a:lstStyle/>
                    <a:p>
                      <a:pPr algn="ctr">
                        <a:lnSpc>
                          <a:spcPct val="115000"/>
                        </a:lnSpc>
                        <a:spcAft>
                          <a:spcPts val="0"/>
                        </a:spcAft>
                      </a:pPr>
                      <a:r>
                        <a:rPr lang="pl-PL" sz="2000" b="1" dirty="0" smtClean="0">
                          <a:solidFill>
                            <a:schemeClr val="accent1">
                              <a:lumMod val="75000"/>
                            </a:schemeClr>
                          </a:solidFill>
                          <a:latin typeface="Algerian" pitchFamily="82" charset="0"/>
                          <a:ea typeface="Calibri"/>
                          <a:cs typeface="Times New Roman"/>
                        </a:rPr>
                        <a:t>unit</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ct val="115000"/>
                        </a:lnSpc>
                        <a:spcAft>
                          <a:spcPts val="0"/>
                        </a:spcAft>
                      </a:pPr>
                      <a:r>
                        <a:rPr lang="pl-PL" sz="2000" b="1" dirty="0" err="1" smtClean="0">
                          <a:solidFill>
                            <a:schemeClr val="accent1">
                              <a:lumMod val="75000"/>
                            </a:schemeClr>
                          </a:solidFill>
                          <a:latin typeface="Algerian" pitchFamily="82" charset="0"/>
                          <a:ea typeface="Calibri"/>
                          <a:cs typeface="Times New Roman"/>
                        </a:rPr>
                        <a:t>capital</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ct val="115000"/>
                        </a:lnSpc>
                        <a:spcAft>
                          <a:spcPts val="0"/>
                        </a:spcAft>
                      </a:pPr>
                      <a:r>
                        <a:rPr lang="pl-PL" sz="2000" b="1" dirty="0" err="1" smtClean="0">
                          <a:solidFill>
                            <a:schemeClr val="accent1">
                              <a:lumMod val="75000"/>
                            </a:schemeClr>
                          </a:solidFill>
                          <a:latin typeface="Algerian" pitchFamily="82" charset="0"/>
                          <a:ea typeface="Calibri"/>
                          <a:cs typeface="Times New Roman"/>
                        </a:rPr>
                        <a:t>population</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a:lnSpc>
                          <a:spcPct val="115000"/>
                        </a:lnSpc>
                        <a:spcAft>
                          <a:spcPts val="0"/>
                        </a:spcAft>
                      </a:pPr>
                      <a:r>
                        <a:rPr lang="pl-PL" sz="2000" b="1" dirty="0" smtClean="0">
                          <a:solidFill>
                            <a:schemeClr val="accent1">
                              <a:lumMod val="75000"/>
                            </a:schemeClr>
                          </a:solidFill>
                          <a:latin typeface="Algerian" pitchFamily="82" charset="0"/>
                          <a:ea typeface="Calibri"/>
                          <a:cs typeface="Times New Roman"/>
                        </a:rPr>
                        <a:t>The </a:t>
                      </a:r>
                      <a:r>
                        <a:rPr lang="pl-PL" sz="2000" b="1" dirty="0" err="1" smtClean="0">
                          <a:solidFill>
                            <a:schemeClr val="accent1">
                              <a:lumMod val="75000"/>
                            </a:schemeClr>
                          </a:solidFill>
                          <a:latin typeface="Algerian" pitchFamily="82" charset="0"/>
                          <a:ea typeface="Calibri"/>
                          <a:cs typeface="Times New Roman"/>
                        </a:rPr>
                        <a:t>official</a:t>
                      </a:r>
                      <a:r>
                        <a:rPr lang="pl-PL" sz="2000" b="1" dirty="0" smtClean="0">
                          <a:solidFill>
                            <a:schemeClr val="accent1">
                              <a:lumMod val="75000"/>
                            </a:schemeClr>
                          </a:solidFill>
                          <a:latin typeface="Algerian" pitchFamily="82" charset="0"/>
                          <a:ea typeface="Calibri"/>
                          <a:cs typeface="Times New Roman"/>
                        </a:rPr>
                        <a:t> </a:t>
                      </a:r>
                      <a:r>
                        <a:rPr lang="pl-PL" sz="2000" b="1" dirty="0" err="1" smtClean="0">
                          <a:solidFill>
                            <a:schemeClr val="accent1">
                              <a:lumMod val="75000"/>
                            </a:schemeClr>
                          </a:solidFill>
                          <a:latin typeface="Algerian" pitchFamily="82" charset="0"/>
                          <a:ea typeface="Calibri"/>
                          <a:cs typeface="Times New Roman"/>
                        </a:rPr>
                        <a:t>language</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r>
              <a:tr h="792088">
                <a:tc>
                  <a:txBody>
                    <a:bodyPr/>
                    <a:lstStyle/>
                    <a:p>
                      <a:pPr algn="ctr">
                        <a:lnSpc>
                          <a:spcPts val="2680"/>
                        </a:lnSpc>
                        <a:spcAft>
                          <a:spcPts val="0"/>
                        </a:spcAft>
                      </a:pPr>
                      <a:r>
                        <a:rPr lang="pl-PL" sz="2000" b="1" dirty="0" smtClean="0">
                          <a:solidFill>
                            <a:schemeClr val="accent1">
                              <a:lumMod val="75000"/>
                            </a:schemeClr>
                          </a:solidFill>
                          <a:latin typeface="Algerian" pitchFamily="82" charset="0"/>
                          <a:ea typeface="Calibri"/>
                          <a:cs typeface="Times New Roman"/>
                        </a:rPr>
                        <a:t>England</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indent="-90170" algn="ctr">
                        <a:lnSpc>
                          <a:spcPts val="2680"/>
                        </a:lnSpc>
                        <a:spcAft>
                          <a:spcPts val="0"/>
                        </a:spcAft>
                      </a:pPr>
                      <a:r>
                        <a:rPr lang="pl-PL" sz="2000" b="1" dirty="0" smtClean="0">
                          <a:solidFill>
                            <a:schemeClr val="accent1">
                              <a:lumMod val="75000"/>
                            </a:schemeClr>
                          </a:solidFill>
                          <a:latin typeface="Algerian" pitchFamily="82" charset="0"/>
                          <a:ea typeface="Calibri"/>
                          <a:cs typeface="Times New Roman"/>
                        </a:rPr>
                        <a:t>London</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a:solidFill>
                            <a:schemeClr val="accent1">
                              <a:lumMod val="75000"/>
                            </a:schemeClr>
                          </a:solidFill>
                          <a:latin typeface="Algerian" pitchFamily="82" charset="0"/>
                          <a:ea typeface="Times New Roman"/>
                          <a:cs typeface="Times New Roman"/>
                        </a:rPr>
                        <a:t>50 095 000</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smtClean="0">
                          <a:solidFill>
                            <a:schemeClr val="accent1">
                              <a:lumMod val="75000"/>
                            </a:schemeClr>
                          </a:solidFill>
                          <a:latin typeface="Algerian" pitchFamily="82" charset="0"/>
                          <a:ea typeface="Calibri"/>
                          <a:cs typeface="Times New Roman"/>
                        </a:rPr>
                        <a:t>English</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792088">
                <a:tc>
                  <a:txBody>
                    <a:bodyPr/>
                    <a:lstStyle/>
                    <a:p>
                      <a:pPr algn="ctr">
                        <a:lnSpc>
                          <a:spcPts val="2680"/>
                        </a:lnSpc>
                        <a:spcAft>
                          <a:spcPts val="0"/>
                        </a:spcAft>
                      </a:pPr>
                      <a:r>
                        <a:rPr lang="pl-PL" sz="2000" b="1" dirty="0" smtClean="0">
                          <a:solidFill>
                            <a:schemeClr val="accent1">
                              <a:lumMod val="75000"/>
                            </a:schemeClr>
                          </a:solidFill>
                          <a:latin typeface="Algerian" pitchFamily="82" charset="0"/>
                          <a:ea typeface="Calibri"/>
                          <a:cs typeface="Times New Roman"/>
                        </a:rPr>
                        <a:t>Scotland</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err="1" smtClean="0">
                          <a:solidFill>
                            <a:schemeClr val="accent1">
                              <a:lumMod val="75000"/>
                            </a:schemeClr>
                          </a:solidFill>
                          <a:latin typeface="Algerian" pitchFamily="82" charset="0"/>
                          <a:ea typeface="Calibri"/>
                          <a:cs typeface="Times New Roman"/>
                        </a:rPr>
                        <a:t>Edinburgh</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a:solidFill>
                            <a:schemeClr val="accent1">
                              <a:lumMod val="75000"/>
                            </a:schemeClr>
                          </a:solidFill>
                          <a:latin typeface="Algerian" pitchFamily="82" charset="0"/>
                          <a:ea typeface="Times New Roman"/>
                          <a:cs typeface="Times New Roman"/>
                        </a:rPr>
                        <a:t>5 060 000</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smtClean="0">
                          <a:solidFill>
                            <a:schemeClr val="accent1">
                              <a:lumMod val="75000"/>
                            </a:schemeClr>
                          </a:solidFill>
                          <a:latin typeface="Algerian" pitchFamily="82" charset="0"/>
                          <a:ea typeface="Calibri"/>
                          <a:cs typeface="Times New Roman"/>
                        </a:rPr>
                        <a:t>English, Scottish</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792088">
                <a:tc>
                  <a:txBody>
                    <a:bodyPr/>
                    <a:lstStyle/>
                    <a:p>
                      <a:pPr algn="ctr">
                        <a:lnSpc>
                          <a:spcPts val="2680"/>
                        </a:lnSpc>
                        <a:spcAft>
                          <a:spcPts val="0"/>
                        </a:spcAft>
                      </a:pPr>
                      <a:r>
                        <a:rPr lang="pl-PL" sz="2000" b="1" dirty="0" err="1" smtClean="0">
                          <a:solidFill>
                            <a:schemeClr val="accent1">
                              <a:lumMod val="75000"/>
                            </a:schemeClr>
                          </a:solidFill>
                          <a:latin typeface="Algerian" pitchFamily="82" charset="0"/>
                          <a:ea typeface="Times New Roman"/>
                          <a:cs typeface="Times New Roman"/>
                        </a:rPr>
                        <a:t>Wales</a:t>
                      </a:r>
                      <a:r>
                        <a:rPr lang="pl-PL" sz="2000" b="1" dirty="0">
                          <a:solidFill>
                            <a:schemeClr val="accent1">
                              <a:lumMod val="75000"/>
                            </a:schemeClr>
                          </a:solidFill>
                          <a:latin typeface="Algerian" pitchFamily="82" charset="0"/>
                          <a:ea typeface="Times New Roman"/>
                          <a:cs typeface="Times New Roman"/>
                        </a:rPr>
                        <a:t> </a:t>
                      </a:r>
                      <a:endParaRPr lang="pl-PL" sz="2000"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smtClean="0">
                          <a:solidFill>
                            <a:schemeClr val="accent1">
                              <a:lumMod val="75000"/>
                            </a:schemeClr>
                          </a:solidFill>
                          <a:latin typeface="Algerian" pitchFamily="82" charset="0"/>
                          <a:ea typeface="Calibri"/>
                          <a:cs typeface="Times New Roman"/>
                        </a:rPr>
                        <a:t>Cardiff</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a:solidFill>
                            <a:schemeClr val="accent1">
                              <a:lumMod val="75000"/>
                            </a:schemeClr>
                          </a:solidFill>
                          <a:latin typeface="Algerian" pitchFamily="82" charset="0"/>
                          <a:ea typeface="Times New Roman"/>
                          <a:cs typeface="Times New Roman"/>
                        </a:rPr>
                        <a:t>2 952 500</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smtClean="0">
                          <a:solidFill>
                            <a:schemeClr val="accent1">
                              <a:lumMod val="75000"/>
                            </a:schemeClr>
                          </a:solidFill>
                          <a:latin typeface="Algerian" pitchFamily="82" charset="0"/>
                          <a:ea typeface="Calibri"/>
                          <a:cs typeface="Times New Roman"/>
                        </a:rPr>
                        <a:t>English, </a:t>
                      </a:r>
                      <a:r>
                        <a:rPr lang="pl-PL" sz="2000" b="1" dirty="0" err="1" smtClean="0">
                          <a:solidFill>
                            <a:schemeClr val="accent1">
                              <a:lumMod val="75000"/>
                            </a:schemeClr>
                          </a:solidFill>
                          <a:latin typeface="Algerian" pitchFamily="82" charset="0"/>
                          <a:ea typeface="Calibri"/>
                          <a:cs typeface="Times New Roman"/>
                        </a:rPr>
                        <a:t>Welsh</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r h="792088">
                <a:tc>
                  <a:txBody>
                    <a:bodyPr/>
                    <a:lstStyle/>
                    <a:p>
                      <a:pPr algn="ctr">
                        <a:lnSpc>
                          <a:spcPts val="2680"/>
                        </a:lnSpc>
                        <a:spcAft>
                          <a:spcPts val="0"/>
                        </a:spcAft>
                      </a:pPr>
                      <a:r>
                        <a:rPr lang="pl-PL" sz="1100" b="1" dirty="0">
                          <a:solidFill>
                            <a:schemeClr val="accent1">
                              <a:lumMod val="75000"/>
                            </a:schemeClr>
                          </a:solidFill>
                          <a:latin typeface="Times New Roman"/>
                          <a:ea typeface="Times New Roman"/>
                          <a:cs typeface="Times New Roman"/>
                        </a:rPr>
                        <a:t> </a:t>
                      </a:r>
                      <a:r>
                        <a:rPr lang="pl-PL" sz="2000" b="1" dirty="0" err="1" smtClean="0">
                          <a:solidFill>
                            <a:schemeClr val="accent1">
                              <a:lumMod val="75000"/>
                            </a:schemeClr>
                          </a:solidFill>
                          <a:latin typeface="Algerian" pitchFamily="82" charset="0"/>
                          <a:ea typeface="Times New Roman"/>
                          <a:cs typeface="Times New Roman"/>
                        </a:rPr>
                        <a:t>Northern</a:t>
                      </a:r>
                      <a:r>
                        <a:rPr lang="pl-PL" sz="2000" b="1" dirty="0" smtClean="0">
                          <a:solidFill>
                            <a:schemeClr val="accent1">
                              <a:lumMod val="75000"/>
                            </a:schemeClr>
                          </a:solidFill>
                          <a:latin typeface="Algerian" pitchFamily="82" charset="0"/>
                          <a:ea typeface="Times New Roman"/>
                          <a:cs typeface="Times New Roman"/>
                        </a:rPr>
                        <a:t> </a:t>
                      </a:r>
                      <a:r>
                        <a:rPr lang="pl-PL" sz="2000" b="1" dirty="0" err="1" smtClean="0">
                          <a:solidFill>
                            <a:schemeClr val="accent1">
                              <a:lumMod val="75000"/>
                            </a:schemeClr>
                          </a:solidFill>
                          <a:latin typeface="Algerian" pitchFamily="82" charset="0"/>
                          <a:ea typeface="Times New Roman"/>
                          <a:cs typeface="Times New Roman"/>
                        </a:rPr>
                        <a:t>Ireland</a:t>
                      </a:r>
                      <a:endParaRPr lang="pl-PL" sz="2000"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smtClean="0">
                          <a:solidFill>
                            <a:schemeClr val="accent1">
                              <a:lumMod val="75000"/>
                            </a:schemeClr>
                          </a:solidFill>
                          <a:latin typeface="Algerian" pitchFamily="82" charset="0"/>
                          <a:ea typeface="Calibri"/>
                          <a:cs typeface="Times New Roman"/>
                        </a:rPr>
                        <a:t>Belfast</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a:solidFill>
                            <a:schemeClr val="accent1">
                              <a:lumMod val="75000"/>
                            </a:schemeClr>
                          </a:solidFill>
                          <a:latin typeface="Algerian" pitchFamily="82" charset="0"/>
                          <a:ea typeface="Times New Roman"/>
                          <a:cs typeface="Times New Roman"/>
                        </a:rPr>
                        <a:t>1 710 000</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ctr">
                        <a:lnSpc>
                          <a:spcPts val="2680"/>
                        </a:lnSpc>
                        <a:spcAft>
                          <a:spcPts val="0"/>
                        </a:spcAft>
                      </a:pPr>
                      <a:r>
                        <a:rPr lang="pl-PL" sz="2000" b="1" dirty="0" smtClean="0">
                          <a:solidFill>
                            <a:schemeClr val="accent1">
                              <a:lumMod val="75000"/>
                            </a:schemeClr>
                          </a:solidFill>
                          <a:latin typeface="Algerian" pitchFamily="82" charset="0"/>
                          <a:ea typeface="Calibri"/>
                          <a:cs typeface="Times New Roman"/>
                        </a:rPr>
                        <a:t>English, </a:t>
                      </a:r>
                      <a:r>
                        <a:rPr lang="pl-PL" sz="2000" b="1" dirty="0" err="1" smtClean="0">
                          <a:solidFill>
                            <a:schemeClr val="accent1">
                              <a:lumMod val="75000"/>
                            </a:schemeClr>
                          </a:solidFill>
                          <a:latin typeface="Algerian" pitchFamily="82" charset="0"/>
                          <a:ea typeface="Calibri"/>
                          <a:cs typeface="Times New Roman"/>
                        </a:rPr>
                        <a:t>Irish</a:t>
                      </a:r>
                      <a:endParaRPr lang="pl-PL" sz="2000" b="1" dirty="0">
                        <a:solidFill>
                          <a:schemeClr val="accent1">
                            <a:lumMod val="75000"/>
                          </a:schemeClr>
                        </a:solidFill>
                        <a:latin typeface="Algerian" pitchFamily="82" charset="0"/>
                        <a:ea typeface="Calibri"/>
                        <a:cs typeface="Times New Roman"/>
                      </a:endParaRPr>
                    </a:p>
                  </a:txBody>
                  <a:tcPr marL="8716" marR="8716" marT="8716" marB="87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Tm="36393">
        <p14:flash/>
      </p:transition>
    </mc:Choice>
    <mc:Fallback>
      <p:transition spd="slow" advTm="363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a:xfrm>
            <a:off x="435443" y="260647"/>
            <a:ext cx="8229600" cy="1143000"/>
          </a:xfrm>
        </p:spPr>
        <p:txBody>
          <a:bodyPr/>
          <a:lstStyle/>
          <a:p>
            <a:pPr algn="ctr"/>
            <a:r>
              <a:rPr lang="pl-PL" i="1" dirty="0" err="1"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3" y="260647"/>
            <a:ext cx="1554569" cy="1424763"/>
          </a:xfrm>
          <a:prstGeom prst="rect">
            <a:avLst/>
          </a:prstGeom>
          <a:noFill/>
          <a:ln w="9525">
            <a:noFill/>
            <a:miter lim="800000"/>
            <a:headEnd/>
            <a:tailEnd/>
          </a:ln>
        </p:spPr>
      </p:pic>
      <p:pic>
        <p:nvPicPr>
          <p:cNvPr id="61442" name="Picture 2" descr="https://www.google.pl/maps/vt/data=VLHX1wd2Cgu8wR6jwyh-km8JBWAkEzU4,0HcuAyzjXF-3ZUF8kzl4JpsT7FSly_1HjluT8hvbF08uThPP87iM42pi3omPiELMKm6ncJUnPcSnTS7FMZxHWSKggHnOsXuj7OIKcRWxKz93QNXQG1ZD1Twd5XsdmTel8kV68MvaguWrMwg20RhMrGRVU_1MFrAt-VdpzYDf4yw8LlEyLAj7zZO77kxiRAkHNtYmIa5v"/>
          <p:cNvPicPr>
            <a:picLocks noChangeAspect="1" noChangeArrowheads="1"/>
          </p:cNvPicPr>
          <p:nvPr/>
        </p:nvPicPr>
        <p:blipFill>
          <a:blip r:embed="rId4" cstate="print"/>
          <a:srcRect/>
          <a:stretch>
            <a:fillRect/>
          </a:stretch>
        </p:blipFill>
        <p:spPr bwMode="auto">
          <a:xfrm>
            <a:off x="4716016" y="1988840"/>
            <a:ext cx="3818359" cy="4521106"/>
          </a:xfrm>
          <a:prstGeom prst="rect">
            <a:avLst/>
          </a:prstGeom>
          <a:noFill/>
        </p:spPr>
      </p:pic>
      <p:sp>
        <p:nvSpPr>
          <p:cNvPr id="3" name="Prostokąt 2"/>
          <p:cNvSpPr/>
          <p:nvPr/>
        </p:nvSpPr>
        <p:spPr>
          <a:xfrm>
            <a:off x="305780" y="1872020"/>
            <a:ext cx="4410236" cy="1569660"/>
          </a:xfrm>
          <a:prstGeom prst="rect">
            <a:avLst/>
          </a:prstGeom>
        </p:spPr>
        <p:txBody>
          <a:bodyPr wrap="square">
            <a:spAutoFit/>
          </a:bodyPr>
          <a:lstStyle/>
          <a:p>
            <a:r>
              <a:rPr lang="en-US" sz="2400" b="1" dirty="0">
                <a:solidFill>
                  <a:schemeClr val="accent1">
                    <a:lumMod val="75000"/>
                  </a:schemeClr>
                </a:solidFill>
                <a:latin typeface="Algerian" pitchFamily="82" charset="0"/>
              </a:rPr>
              <a:t>England - the largest and most populous constituent part of the United Kingdom</a:t>
            </a:r>
            <a:endParaRPr lang="pl-PL" sz="2400" b="1" dirty="0">
              <a:solidFill>
                <a:schemeClr val="accent1">
                  <a:lumMod val="75000"/>
                </a:schemeClr>
              </a:solidFill>
              <a:latin typeface="Algerian" pitchFamily="82" charset="0"/>
            </a:endParaRPr>
          </a:p>
        </p:txBody>
      </p:sp>
      <p:sp>
        <p:nvSpPr>
          <p:cNvPr id="6" name="Prostokąt 5"/>
          <p:cNvSpPr/>
          <p:nvPr/>
        </p:nvSpPr>
        <p:spPr>
          <a:xfrm>
            <a:off x="122705" y="3573016"/>
            <a:ext cx="4572000" cy="2677656"/>
          </a:xfrm>
          <a:prstGeom prst="rect">
            <a:avLst/>
          </a:prstGeom>
        </p:spPr>
        <p:txBody>
          <a:bodyPr>
            <a:spAutoFit/>
          </a:bodyPr>
          <a:lstStyle/>
          <a:p>
            <a:r>
              <a:rPr lang="pl-PL" sz="2400" b="1" dirty="0" err="1">
                <a:solidFill>
                  <a:schemeClr val="accent1">
                    <a:lumMod val="75000"/>
                  </a:schemeClr>
                </a:solidFill>
                <a:latin typeface="Algerian" pitchFamily="82" charset="0"/>
              </a:rPr>
              <a:t>Population</a:t>
            </a:r>
            <a:r>
              <a:rPr lang="pl-PL" sz="2400" b="1" dirty="0">
                <a:solidFill>
                  <a:schemeClr val="accent1">
                    <a:lumMod val="75000"/>
                  </a:schemeClr>
                </a:solidFill>
                <a:latin typeface="Algerian" pitchFamily="82" charset="0"/>
              </a:rPr>
              <a:t>: 53.01 </a:t>
            </a:r>
            <a:r>
              <a:rPr lang="pl-PL" sz="2400" b="1" dirty="0" err="1">
                <a:solidFill>
                  <a:schemeClr val="accent1">
                    <a:lumMod val="75000"/>
                  </a:schemeClr>
                </a:solidFill>
                <a:latin typeface="Algerian" pitchFamily="82" charset="0"/>
              </a:rPr>
              <a:t>million</a:t>
            </a:r>
            <a:r>
              <a:rPr lang="pl-PL" sz="2400" b="1" dirty="0">
                <a:solidFill>
                  <a:schemeClr val="accent1">
                    <a:lumMod val="75000"/>
                  </a:schemeClr>
                </a:solidFill>
                <a:latin typeface="Algerian" pitchFamily="82" charset="0"/>
              </a:rPr>
              <a:t> (2011) </a:t>
            </a:r>
          </a:p>
          <a:p>
            <a:r>
              <a:rPr lang="pl-PL" sz="2400" b="1" dirty="0">
                <a:solidFill>
                  <a:schemeClr val="accent1">
                    <a:lumMod val="75000"/>
                  </a:schemeClr>
                </a:solidFill>
                <a:latin typeface="Algerian" pitchFamily="82" charset="0"/>
              </a:rPr>
              <a:t>Capital: London </a:t>
            </a:r>
          </a:p>
          <a:p>
            <a:r>
              <a:rPr lang="pl-PL" sz="2400" b="1" dirty="0" err="1">
                <a:solidFill>
                  <a:schemeClr val="accent1">
                    <a:lumMod val="75000"/>
                  </a:schemeClr>
                </a:solidFill>
                <a:latin typeface="Algerian" pitchFamily="82" charset="0"/>
              </a:rPr>
              <a:t>Currency</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Pound</a:t>
            </a:r>
            <a:r>
              <a:rPr lang="pl-PL" sz="2400" b="1" dirty="0">
                <a:solidFill>
                  <a:schemeClr val="accent1">
                    <a:lumMod val="75000"/>
                  </a:schemeClr>
                </a:solidFill>
                <a:latin typeface="Algerian" pitchFamily="82" charset="0"/>
              </a:rPr>
              <a:t> Sterling </a:t>
            </a:r>
          </a:p>
          <a:p>
            <a:r>
              <a:rPr lang="pl-PL" sz="2400" b="1" dirty="0" err="1">
                <a:solidFill>
                  <a:schemeClr val="accent1">
                    <a:lumMod val="75000"/>
                  </a:schemeClr>
                </a:solidFill>
                <a:latin typeface="Algerian" pitchFamily="82" charset="0"/>
              </a:rPr>
              <a:t>Constitutional</a:t>
            </a:r>
            <a:r>
              <a:rPr lang="pl-PL" sz="2400" b="1" dirty="0">
                <a:solidFill>
                  <a:schemeClr val="accent1">
                    <a:lumMod val="75000"/>
                  </a:schemeClr>
                </a:solidFill>
                <a:latin typeface="Algerian" pitchFamily="82" charset="0"/>
              </a:rPr>
              <a:t> monarchy system, </a:t>
            </a:r>
          </a:p>
          <a:p>
            <a:r>
              <a:rPr lang="pl-PL" sz="2400" b="1" dirty="0">
                <a:solidFill>
                  <a:schemeClr val="accent1">
                    <a:lumMod val="75000"/>
                  </a:schemeClr>
                </a:solidFill>
                <a:latin typeface="Algerian" pitchFamily="82" charset="0"/>
              </a:rPr>
              <a:t>Patron Saint. Jerzy</a:t>
            </a:r>
          </a:p>
        </p:txBody>
      </p:sp>
    </p:spTree>
  </p:cSld>
  <p:clrMapOvr>
    <a:masterClrMapping/>
  </p:clrMapOvr>
  <mc:AlternateContent xmlns:mc="http://schemas.openxmlformats.org/markup-compatibility/2006">
    <mc:Choice xmlns:p14="http://schemas.microsoft.com/office/powerpoint/2010/main" Requires="p14">
      <p:transition spd="slow" p14:dur="1200" advTm="42845">
        <p:dissolve/>
      </p:transition>
    </mc:Choice>
    <mc:Fallback>
      <p:transition spd="slow" advTm="42845">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wipe(down)">
                                      <p:cBhvr>
                                        <p:cTn id="58" dur="580">
                                          <p:stCondLst>
                                            <p:cond delay="0"/>
                                          </p:stCondLst>
                                        </p:cTn>
                                        <p:tgtEl>
                                          <p:spTgt spid="3">
                                            <p:txEl>
                                              <p:pRg st="0" end="0"/>
                                            </p:txEl>
                                          </p:spTgt>
                                        </p:tgtEl>
                                      </p:cBhvr>
                                    </p:animEffect>
                                    <p:anim calcmode="lin" valueType="num">
                                      <p:cBhvr>
                                        <p:cTn id="5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0" end="0"/>
                                            </p:txEl>
                                          </p:spTgt>
                                        </p:tgtEl>
                                      </p:cBhvr>
                                      <p:to x="100000" y="60000"/>
                                    </p:animScale>
                                    <p:animScale>
                                      <p:cBhvr>
                                        <p:cTn id="65" dur="166" decel="50000">
                                          <p:stCondLst>
                                            <p:cond delay="676"/>
                                          </p:stCondLst>
                                        </p:cTn>
                                        <p:tgtEl>
                                          <p:spTgt spid="3">
                                            <p:txEl>
                                              <p:pRg st="0" end="0"/>
                                            </p:txEl>
                                          </p:spTgt>
                                        </p:tgtEl>
                                      </p:cBhvr>
                                      <p:to x="100000" y="100000"/>
                                    </p:animScale>
                                    <p:animScale>
                                      <p:cBhvr>
                                        <p:cTn id="66" dur="26">
                                          <p:stCondLst>
                                            <p:cond delay="1312"/>
                                          </p:stCondLst>
                                        </p:cTn>
                                        <p:tgtEl>
                                          <p:spTgt spid="3">
                                            <p:txEl>
                                              <p:pRg st="0" end="0"/>
                                            </p:txEl>
                                          </p:spTgt>
                                        </p:tgtEl>
                                      </p:cBhvr>
                                      <p:to x="100000" y="80000"/>
                                    </p:animScale>
                                    <p:animScale>
                                      <p:cBhvr>
                                        <p:cTn id="67" dur="166" decel="50000">
                                          <p:stCondLst>
                                            <p:cond delay="1338"/>
                                          </p:stCondLst>
                                        </p:cTn>
                                        <p:tgtEl>
                                          <p:spTgt spid="3">
                                            <p:txEl>
                                              <p:pRg st="0" end="0"/>
                                            </p:txEl>
                                          </p:spTgt>
                                        </p:tgtEl>
                                      </p:cBhvr>
                                      <p:to x="100000" y="100000"/>
                                    </p:animScale>
                                    <p:animScale>
                                      <p:cBhvr>
                                        <p:cTn id="68" dur="26">
                                          <p:stCondLst>
                                            <p:cond delay="1642"/>
                                          </p:stCondLst>
                                        </p:cTn>
                                        <p:tgtEl>
                                          <p:spTgt spid="3">
                                            <p:txEl>
                                              <p:pRg st="0" end="0"/>
                                            </p:txEl>
                                          </p:spTgt>
                                        </p:tgtEl>
                                      </p:cBhvr>
                                      <p:to x="100000" y="90000"/>
                                    </p:animScale>
                                    <p:animScale>
                                      <p:cBhvr>
                                        <p:cTn id="69" dur="166" decel="50000">
                                          <p:stCondLst>
                                            <p:cond delay="1668"/>
                                          </p:stCondLst>
                                        </p:cTn>
                                        <p:tgtEl>
                                          <p:spTgt spid="3">
                                            <p:txEl>
                                              <p:pRg st="0" end="0"/>
                                            </p:txEl>
                                          </p:spTgt>
                                        </p:tgtEl>
                                      </p:cBhvr>
                                      <p:to x="100000" y="100000"/>
                                    </p:animScale>
                                    <p:animScale>
                                      <p:cBhvr>
                                        <p:cTn id="70" dur="26">
                                          <p:stCondLst>
                                            <p:cond delay="1808"/>
                                          </p:stCondLst>
                                        </p:cTn>
                                        <p:tgtEl>
                                          <p:spTgt spid="3">
                                            <p:txEl>
                                              <p:pRg st="0" end="0"/>
                                            </p:txEl>
                                          </p:spTgt>
                                        </p:tgtEl>
                                      </p:cBhvr>
                                      <p:to x="100000" y="95000"/>
                                    </p:animScale>
                                    <p:animScale>
                                      <p:cBhvr>
                                        <p:cTn id="71" dur="166" decel="50000">
                                          <p:stCondLst>
                                            <p:cond delay="1834"/>
                                          </p:stCondLst>
                                        </p:cTn>
                                        <p:tgtEl>
                                          <p:spTgt spid="3">
                                            <p:txEl>
                                              <p:pRg st="0" end="0"/>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animEffect transition="in" filter="wipe(down)">
                                      <p:cBhvr>
                                        <p:cTn id="75" dur="580">
                                          <p:stCondLst>
                                            <p:cond delay="0"/>
                                          </p:stCondLst>
                                        </p:cTn>
                                        <p:tgtEl>
                                          <p:spTgt spid="6">
                                            <p:txEl>
                                              <p:pRg st="0" end="0"/>
                                            </p:txEl>
                                          </p:spTgt>
                                        </p:tgtEl>
                                      </p:cBhvr>
                                    </p:animEffect>
                                    <p:anim calcmode="lin" valueType="num">
                                      <p:cBhvr>
                                        <p:cTn id="7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xEl>
                                              <p:pRg st="0" end="0"/>
                                            </p:txEl>
                                          </p:spTgt>
                                        </p:tgtEl>
                                      </p:cBhvr>
                                      <p:to x="100000" y="60000"/>
                                    </p:animScale>
                                    <p:animScale>
                                      <p:cBhvr>
                                        <p:cTn id="82" dur="166" decel="50000">
                                          <p:stCondLst>
                                            <p:cond delay="676"/>
                                          </p:stCondLst>
                                        </p:cTn>
                                        <p:tgtEl>
                                          <p:spTgt spid="6">
                                            <p:txEl>
                                              <p:pRg st="0" end="0"/>
                                            </p:txEl>
                                          </p:spTgt>
                                        </p:tgtEl>
                                      </p:cBhvr>
                                      <p:to x="100000" y="100000"/>
                                    </p:animScale>
                                    <p:animScale>
                                      <p:cBhvr>
                                        <p:cTn id="83" dur="26">
                                          <p:stCondLst>
                                            <p:cond delay="1312"/>
                                          </p:stCondLst>
                                        </p:cTn>
                                        <p:tgtEl>
                                          <p:spTgt spid="6">
                                            <p:txEl>
                                              <p:pRg st="0" end="0"/>
                                            </p:txEl>
                                          </p:spTgt>
                                        </p:tgtEl>
                                      </p:cBhvr>
                                      <p:to x="100000" y="80000"/>
                                    </p:animScale>
                                    <p:animScale>
                                      <p:cBhvr>
                                        <p:cTn id="84" dur="166" decel="50000">
                                          <p:stCondLst>
                                            <p:cond delay="1338"/>
                                          </p:stCondLst>
                                        </p:cTn>
                                        <p:tgtEl>
                                          <p:spTgt spid="6">
                                            <p:txEl>
                                              <p:pRg st="0" end="0"/>
                                            </p:txEl>
                                          </p:spTgt>
                                        </p:tgtEl>
                                      </p:cBhvr>
                                      <p:to x="100000" y="100000"/>
                                    </p:animScale>
                                    <p:animScale>
                                      <p:cBhvr>
                                        <p:cTn id="85" dur="26">
                                          <p:stCondLst>
                                            <p:cond delay="1642"/>
                                          </p:stCondLst>
                                        </p:cTn>
                                        <p:tgtEl>
                                          <p:spTgt spid="6">
                                            <p:txEl>
                                              <p:pRg st="0" end="0"/>
                                            </p:txEl>
                                          </p:spTgt>
                                        </p:tgtEl>
                                      </p:cBhvr>
                                      <p:to x="100000" y="90000"/>
                                    </p:animScale>
                                    <p:animScale>
                                      <p:cBhvr>
                                        <p:cTn id="86" dur="166" decel="50000">
                                          <p:stCondLst>
                                            <p:cond delay="1668"/>
                                          </p:stCondLst>
                                        </p:cTn>
                                        <p:tgtEl>
                                          <p:spTgt spid="6">
                                            <p:txEl>
                                              <p:pRg st="0" end="0"/>
                                            </p:txEl>
                                          </p:spTgt>
                                        </p:tgtEl>
                                      </p:cBhvr>
                                      <p:to x="100000" y="100000"/>
                                    </p:animScale>
                                    <p:animScale>
                                      <p:cBhvr>
                                        <p:cTn id="87" dur="26">
                                          <p:stCondLst>
                                            <p:cond delay="1808"/>
                                          </p:stCondLst>
                                        </p:cTn>
                                        <p:tgtEl>
                                          <p:spTgt spid="6">
                                            <p:txEl>
                                              <p:pRg st="0" end="0"/>
                                            </p:txEl>
                                          </p:spTgt>
                                        </p:tgtEl>
                                      </p:cBhvr>
                                      <p:to x="100000" y="95000"/>
                                    </p:animScale>
                                    <p:animScale>
                                      <p:cBhvr>
                                        <p:cTn id="88" dur="166" decel="50000">
                                          <p:stCondLst>
                                            <p:cond delay="1834"/>
                                          </p:stCondLst>
                                        </p:cTn>
                                        <p:tgtEl>
                                          <p:spTgt spid="6">
                                            <p:txEl>
                                              <p:pRg st="0" end="0"/>
                                            </p:txEl>
                                          </p:spTgt>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6">
                                            <p:txEl>
                                              <p:pRg st="1" end="1"/>
                                            </p:txEl>
                                          </p:spTgt>
                                        </p:tgtEl>
                                        <p:attrNameLst>
                                          <p:attrName>style.visibility</p:attrName>
                                        </p:attrNameLst>
                                      </p:cBhvr>
                                      <p:to>
                                        <p:strVal val="visible"/>
                                      </p:to>
                                    </p:set>
                                    <p:animEffect transition="in" filter="wipe(down)">
                                      <p:cBhvr>
                                        <p:cTn id="92" dur="435">
                                          <p:stCondLst>
                                            <p:cond delay="0"/>
                                          </p:stCondLst>
                                        </p:cTn>
                                        <p:tgtEl>
                                          <p:spTgt spid="6">
                                            <p:txEl>
                                              <p:pRg st="1" end="1"/>
                                            </p:txEl>
                                          </p:spTgt>
                                        </p:tgtEl>
                                      </p:cBhvr>
                                    </p:animEffect>
                                    <p:anim calcmode="lin" valueType="num">
                                      <p:cBhvr>
                                        <p:cTn id="93" dur="1367"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94" dur="498"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95" dur="498" tmFilter="0, 0; 0.125,0.2665; 0.25,0.4; 0.375,0.465; 0.5,0.5;  0.625,0.535; 0.75,0.6; 0.875,0.7335; 1,1">
                                          <p:stCondLst>
                                            <p:cond delay="498"/>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96" dur="249" tmFilter="0, 0; 0.125,0.2665; 0.25,0.4; 0.375,0.465; 0.5,0.5;  0.625,0.535; 0.75,0.6; 0.875,0.7335; 1,1">
                                          <p:stCondLst>
                                            <p:cond delay="993"/>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97" dur="123" tmFilter="0, 0; 0.125,0.2665; 0.25,0.4; 0.375,0.465; 0.5,0.5;  0.625,0.535; 0.75,0.6; 0.875,0.7335; 1,1">
                                          <p:stCondLst>
                                            <p:cond delay="1242"/>
                                          </p:stCondLst>
                                        </p:cTn>
                                        <p:tgtEl>
                                          <p:spTgt spid="6">
                                            <p:txEl>
                                              <p:pRg st="1" end="1"/>
                                            </p:txEl>
                                          </p:spTgt>
                                        </p:tgtEl>
                                        <p:attrNameLst>
                                          <p:attrName>ppt_y</p:attrName>
                                        </p:attrNameLst>
                                      </p:cBhvr>
                                      <p:tavLst>
                                        <p:tav tm="0" fmla="#ppt_y-sin(pi*$)/81">
                                          <p:val>
                                            <p:fltVal val="0"/>
                                          </p:val>
                                        </p:tav>
                                        <p:tav tm="100000">
                                          <p:val>
                                            <p:fltVal val="1"/>
                                          </p:val>
                                        </p:tav>
                                      </p:tavLst>
                                    </p:anim>
                                    <p:animScale>
                                      <p:cBhvr>
                                        <p:cTn id="98" dur="20">
                                          <p:stCondLst>
                                            <p:cond delay="488"/>
                                          </p:stCondLst>
                                        </p:cTn>
                                        <p:tgtEl>
                                          <p:spTgt spid="6">
                                            <p:txEl>
                                              <p:pRg st="1" end="1"/>
                                            </p:txEl>
                                          </p:spTgt>
                                        </p:tgtEl>
                                      </p:cBhvr>
                                      <p:to x="100000" y="60000"/>
                                    </p:animScale>
                                    <p:animScale>
                                      <p:cBhvr>
                                        <p:cTn id="99" dur="125" decel="50000">
                                          <p:stCondLst>
                                            <p:cond delay="507"/>
                                          </p:stCondLst>
                                        </p:cTn>
                                        <p:tgtEl>
                                          <p:spTgt spid="6">
                                            <p:txEl>
                                              <p:pRg st="1" end="1"/>
                                            </p:txEl>
                                          </p:spTgt>
                                        </p:tgtEl>
                                      </p:cBhvr>
                                      <p:to x="100000" y="100000"/>
                                    </p:animScale>
                                    <p:animScale>
                                      <p:cBhvr>
                                        <p:cTn id="100" dur="20">
                                          <p:stCondLst>
                                            <p:cond delay="984"/>
                                          </p:stCondLst>
                                        </p:cTn>
                                        <p:tgtEl>
                                          <p:spTgt spid="6">
                                            <p:txEl>
                                              <p:pRg st="1" end="1"/>
                                            </p:txEl>
                                          </p:spTgt>
                                        </p:tgtEl>
                                      </p:cBhvr>
                                      <p:to x="100000" y="80000"/>
                                    </p:animScale>
                                    <p:animScale>
                                      <p:cBhvr>
                                        <p:cTn id="101" dur="125" decel="50000">
                                          <p:stCondLst>
                                            <p:cond delay="1004"/>
                                          </p:stCondLst>
                                        </p:cTn>
                                        <p:tgtEl>
                                          <p:spTgt spid="6">
                                            <p:txEl>
                                              <p:pRg st="1" end="1"/>
                                            </p:txEl>
                                          </p:spTgt>
                                        </p:tgtEl>
                                      </p:cBhvr>
                                      <p:to x="100000" y="100000"/>
                                    </p:animScale>
                                    <p:animScale>
                                      <p:cBhvr>
                                        <p:cTn id="102" dur="20">
                                          <p:stCondLst>
                                            <p:cond delay="1232"/>
                                          </p:stCondLst>
                                        </p:cTn>
                                        <p:tgtEl>
                                          <p:spTgt spid="6">
                                            <p:txEl>
                                              <p:pRg st="1" end="1"/>
                                            </p:txEl>
                                          </p:spTgt>
                                        </p:tgtEl>
                                      </p:cBhvr>
                                      <p:to x="100000" y="90000"/>
                                    </p:animScale>
                                    <p:animScale>
                                      <p:cBhvr>
                                        <p:cTn id="103" dur="125" decel="50000">
                                          <p:stCondLst>
                                            <p:cond delay="1251"/>
                                          </p:stCondLst>
                                        </p:cTn>
                                        <p:tgtEl>
                                          <p:spTgt spid="6">
                                            <p:txEl>
                                              <p:pRg st="1" end="1"/>
                                            </p:txEl>
                                          </p:spTgt>
                                        </p:tgtEl>
                                      </p:cBhvr>
                                      <p:to x="100000" y="100000"/>
                                    </p:animScale>
                                    <p:animScale>
                                      <p:cBhvr>
                                        <p:cTn id="104" dur="20">
                                          <p:stCondLst>
                                            <p:cond delay="1356"/>
                                          </p:stCondLst>
                                        </p:cTn>
                                        <p:tgtEl>
                                          <p:spTgt spid="6">
                                            <p:txEl>
                                              <p:pRg st="1" end="1"/>
                                            </p:txEl>
                                          </p:spTgt>
                                        </p:tgtEl>
                                      </p:cBhvr>
                                      <p:to x="100000" y="95000"/>
                                    </p:animScale>
                                    <p:animScale>
                                      <p:cBhvr>
                                        <p:cTn id="105" dur="125" decel="50000">
                                          <p:stCondLst>
                                            <p:cond delay="1376"/>
                                          </p:stCondLst>
                                        </p:cTn>
                                        <p:tgtEl>
                                          <p:spTgt spid="6">
                                            <p:txEl>
                                              <p:pRg st="1" end="1"/>
                                            </p:txEl>
                                          </p:spTgt>
                                        </p:tgtEl>
                                      </p:cBhvr>
                                      <p:to x="100000" y="100000"/>
                                    </p:animScale>
                                  </p:childTnLst>
                                </p:cTn>
                              </p:par>
                            </p:childTnLst>
                          </p:cTn>
                        </p:par>
                        <p:par>
                          <p:cTn id="106" fill="hold">
                            <p:stCondLst>
                              <p:cond delay="11500"/>
                            </p:stCondLst>
                            <p:childTnLst>
                              <p:par>
                                <p:cTn id="107" presetID="26" presetClass="entr" presetSubtype="0" fill="hold" nodeType="afterEffect">
                                  <p:stCondLst>
                                    <p:cond delay="0"/>
                                  </p:stCondLst>
                                  <p:childTnLst>
                                    <p:set>
                                      <p:cBhvr>
                                        <p:cTn id="108" dur="1" fill="hold">
                                          <p:stCondLst>
                                            <p:cond delay="0"/>
                                          </p:stCondLst>
                                        </p:cTn>
                                        <p:tgtEl>
                                          <p:spTgt spid="6">
                                            <p:txEl>
                                              <p:pRg st="2" end="2"/>
                                            </p:txEl>
                                          </p:spTgt>
                                        </p:tgtEl>
                                        <p:attrNameLst>
                                          <p:attrName>style.visibility</p:attrName>
                                        </p:attrNameLst>
                                      </p:cBhvr>
                                      <p:to>
                                        <p:strVal val="visible"/>
                                      </p:to>
                                    </p:set>
                                    <p:animEffect transition="in" filter="wipe(down)">
                                      <p:cBhvr>
                                        <p:cTn id="109" dur="580">
                                          <p:stCondLst>
                                            <p:cond delay="0"/>
                                          </p:stCondLst>
                                        </p:cTn>
                                        <p:tgtEl>
                                          <p:spTgt spid="6">
                                            <p:txEl>
                                              <p:pRg st="2" end="2"/>
                                            </p:txEl>
                                          </p:spTgt>
                                        </p:tgtEl>
                                      </p:cBhvr>
                                    </p:animEffect>
                                    <p:anim calcmode="lin" valueType="num">
                                      <p:cBhvr>
                                        <p:cTn id="11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6">
                                            <p:txEl>
                                              <p:pRg st="2" end="2"/>
                                            </p:txEl>
                                          </p:spTgt>
                                        </p:tgtEl>
                                      </p:cBhvr>
                                      <p:to x="100000" y="60000"/>
                                    </p:animScale>
                                    <p:animScale>
                                      <p:cBhvr>
                                        <p:cTn id="116" dur="166" decel="50000">
                                          <p:stCondLst>
                                            <p:cond delay="676"/>
                                          </p:stCondLst>
                                        </p:cTn>
                                        <p:tgtEl>
                                          <p:spTgt spid="6">
                                            <p:txEl>
                                              <p:pRg st="2" end="2"/>
                                            </p:txEl>
                                          </p:spTgt>
                                        </p:tgtEl>
                                      </p:cBhvr>
                                      <p:to x="100000" y="100000"/>
                                    </p:animScale>
                                    <p:animScale>
                                      <p:cBhvr>
                                        <p:cTn id="117" dur="26">
                                          <p:stCondLst>
                                            <p:cond delay="1312"/>
                                          </p:stCondLst>
                                        </p:cTn>
                                        <p:tgtEl>
                                          <p:spTgt spid="6">
                                            <p:txEl>
                                              <p:pRg st="2" end="2"/>
                                            </p:txEl>
                                          </p:spTgt>
                                        </p:tgtEl>
                                      </p:cBhvr>
                                      <p:to x="100000" y="80000"/>
                                    </p:animScale>
                                    <p:animScale>
                                      <p:cBhvr>
                                        <p:cTn id="118" dur="166" decel="50000">
                                          <p:stCondLst>
                                            <p:cond delay="1338"/>
                                          </p:stCondLst>
                                        </p:cTn>
                                        <p:tgtEl>
                                          <p:spTgt spid="6">
                                            <p:txEl>
                                              <p:pRg st="2" end="2"/>
                                            </p:txEl>
                                          </p:spTgt>
                                        </p:tgtEl>
                                      </p:cBhvr>
                                      <p:to x="100000" y="100000"/>
                                    </p:animScale>
                                    <p:animScale>
                                      <p:cBhvr>
                                        <p:cTn id="119" dur="26">
                                          <p:stCondLst>
                                            <p:cond delay="1642"/>
                                          </p:stCondLst>
                                        </p:cTn>
                                        <p:tgtEl>
                                          <p:spTgt spid="6">
                                            <p:txEl>
                                              <p:pRg st="2" end="2"/>
                                            </p:txEl>
                                          </p:spTgt>
                                        </p:tgtEl>
                                      </p:cBhvr>
                                      <p:to x="100000" y="90000"/>
                                    </p:animScale>
                                    <p:animScale>
                                      <p:cBhvr>
                                        <p:cTn id="120" dur="166" decel="50000">
                                          <p:stCondLst>
                                            <p:cond delay="1668"/>
                                          </p:stCondLst>
                                        </p:cTn>
                                        <p:tgtEl>
                                          <p:spTgt spid="6">
                                            <p:txEl>
                                              <p:pRg st="2" end="2"/>
                                            </p:txEl>
                                          </p:spTgt>
                                        </p:tgtEl>
                                      </p:cBhvr>
                                      <p:to x="100000" y="100000"/>
                                    </p:animScale>
                                    <p:animScale>
                                      <p:cBhvr>
                                        <p:cTn id="121" dur="26">
                                          <p:stCondLst>
                                            <p:cond delay="1808"/>
                                          </p:stCondLst>
                                        </p:cTn>
                                        <p:tgtEl>
                                          <p:spTgt spid="6">
                                            <p:txEl>
                                              <p:pRg st="2" end="2"/>
                                            </p:txEl>
                                          </p:spTgt>
                                        </p:tgtEl>
                                      </p:cBhvr>
                                      <p:to x="100000" y="95000"/>
                                    </p:animScale>
                                    <p:animScale>
                                      <p:cBhvr>
                                        <p:cTn id="122" dur="166" decel="50000">
                                          <p:stCondLst>
                                            <p:cond delay="1834"/>
                                          </p:stCondLst>
                                        </p:cTn>
                                        <p:tgtEl>
                                          <p:spTgt spid="6">
                                            <p:txEl>
                                              <p:pRg st="2" end="2"/>
                                            </p:txEl>
                                          </p:spTgt>
                                        </p:tgtEl>
                                      </p:cBhvr>
                                      <p:to x="100000" y="100000"/>
                                    </p:animScale>
                                  </p:childTnLst>
                                </p:cTn>
                              </p:par>
                            </p:childTnLst>
                          </p:cTn>
                        </p:par>
                        <p:par>
                          <p:cTn id="123" fill="hold">
                            <p:stCondLst>
                              <p:cond delay="13500"/>
                            </p:stCondLst>
                            <p:childTnLst>
                              <p:par>
                                <p:cTn id="124" presetID="26" presetClass="entr" presetSubtype="0" fill="hold" nodeType="afterEffect">
                                  <p:stCondLst>
                                    <p:cond delay="0"/>
                                  </p:stCondLst>
                                  <p:childTnLst>
                                    <p:set>
                                      <p:cBhvr>
                                        <p:cTn id="125" dur="1" fill="hold">
                                          <p:stCondLst>
                                            <p:cond delay="0"/>
                                          </p:stCondLst>
                                        </p:cTn>
                                        <p:tgtEl>
                                          <p:spTgt spid="6">
                                            <p:txEl>
                                              <p:pRg st="3" end="3"/>
                                            </p:txEl>
                                          </p:spTgt>
                                        </p:tgtEl>
                                        <p:attrNameLst>
                                          <p:attrName>style.visibility</p:attrName>
                                        </p:attrNameLst>
                                      </p:cBhvr>
                                      <p:to>
                                        <p:strVal val="visible"/>
                                      </p:to>
                                    </p:set>
                                    <p:animEffect transition="in" filter="wipe(down)">
                                      <p:cBhvr>
                                        <p:cTn id="126" dur="580">
                                          <p:stCondLst>
                                            <p:cond delay="0"/>
                                          </p:stCondLst>
                                        </p:cTn>
                                        <p:tgtEl>
                                          <p:spTgt spid="6">
                                            <p:txEl>
                                              <p:pRg st="3" end="3"/>
                                            </p:txEl>
                                          </p:spTgt>
                                        </p:tgtEl>
                                      </p:cBhvr>
                                    </p:animEffect>
                                    <p:anim calcmode="lin" valueType="num">
                                      <p:cBhvr>
                                        <p:cTn id="127"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6">
                                            <p:txEl>
                                              <p:pRg st="3" end="3"/>
                                            </p:txEl>
                                          </p:spTgt>
                                        </p:tgtEl>
                                      </p:cBhvr>
                                      <p:to x="100000" y="60000"/>
                                    </p:animScale>
                                    <p:animScale>
                                      <p:cBhvr>
                                        <p:cTn id="133" dur="166" decel="50000">
                                          <p:stCondLst>
                                            <p:cond delay="676"/>
                                          </p:stCondLst>
                                        </p:cTn>
                                        <p:tgtEl>
                                          <p:spTgt spid="6">
                                            <p:txEl>
                                              <p:pRg st="3" end="3"/>
                                            </p:txEl>
                                          </p:spTgt>
                                        </p:tgtEl>
                                      </p:cBhvr>
                                      <p:to x="100000" y="100000"/>
                                    </p:animScale>
                                    <p:animScale>
                                      <p:cBhvr>
                                        <p:cTn id="134" dur="26">
                                          <p:stCondLst>
                                            <p:cond delay="1312"/>
                                          </p:stCondLst>
                                        </p:cTn>
                                        <p:tgtEl>
                                          <p:spTgt spid="6">
                                            <p:txEl>
                                              <p:pRg st="3" end="3"/>
                                            </p:txEl>
                                          </p:spTgt>
                                        </p:tgtEl>
                                      </p:cBhvr>
                                      <p:to x="100000" y="80000"/>
                                    </p:animScale>
                                    <p:animScale>
                                      <p:cBhvr>
                                        <p:cTn id="135" dur="166" decel="50000">
                                          <p:stCondLst>
                                            <p:cond delay="1338"/>
                                          </p:stCondLst>
                                        </p:cTn>
                                        <p:tgtEl>
                                          <p:spTgt spid="6">
                                            <p:txEl>
                                              <p:pRg st="3" end="3"/>
                                            </p:txEl>
                                          </p:spTgt>
                                        </p:tgtEl>
                                      </p:cBhvr>
                                      <p:to x="100000" y="100000"/>
                                    </p:animScale>
                                    <p:animScale>
                                      <p:cBhvr>
                                        <p:cTn id="136" dur="26">
                                          <p:stCondLst>
                                            <p:cond delay="1642"/>
                                          </p:stCondLst>
                                        </p:cTn>
                                        <p:tgtEl>
                                          <p:spTgt spid="6">
                                            <p:txEl>
                                              <p:pRg st="3" end="3"/>
                                            </p:txEl>
                                          </p:spTgt>
                                        </p:tgtEl>
                                      </p:cBhvr>
                                      <p:to x="100000" y="90000"/>
                                    </p:animScale>
                                    <p:animScale>
                                      <p:cBhvr>
                                        <p:cTn id="137" dur="166" decel="50000">
                                          <p:stCondLst>
                                            <p:cond delay="1668"/>
                                          </p:stCondLst>
                                        </p:cTn>
                                        <p:tgtEl>
                                          <p:spTgt spid="6">
                                            <p:txEl>
                                              <p:pRg st="3" end="3"/>
                                            </p:txEl>
                                          </p:spTgt>
                                        </p:tgtEl>
                                      </p:cBhvr>
                                      <p:to x="100000" y="100000"/>
                                    </p:animScale>
                                    <p:animScale>
                                      <p:cBhvr>
                                        <p:cTn id="138" dur="26">
                                          <p:stCondLst>
                                            <p:cond delay="1808"/>
                                          </p:stCondLst>
                                        </p:cTn>
                                        <p:tgtEl>
                                          <p:spTgt spid="6">
                                            <p:txEl>
                                              <p:pRg st="3" end="3"/>
                                            </p:txEl>
                                          </p:spTgt>
                                        </p:tgtEl>
                                      </p:cBhvr>
                                      <p:to x="100000" y="95000"/>
                                    </p:animScale>
                                    <p:animScale>
                                      <p:cBhvr>
                                        <p:cTn id="139" dur="166" decel="50000">
                                          <p:stCondLst>
                                            <p:cond delay="1834"/>
                                          </p:stCondLst>
                                        </p:cTn>
                                        <p:tgtEl>
                                          <p:spTgt spid="6">
                                            <p:txEl>
                                              <p:pRg st="3" end="3"/>
                                            </p:txEl>
                                          </p:spTgt>
                                        </p:tgtEl>
                                      </p:cBhvr>
                                      <p:to x="100000" y="100000"/>
                                    </p:animScale>
                                  </p:childTnLst>
                                </p:cTn>
                              </p:par>
                            </p:childTnLst>
                          </p:cTn>
                        </p:par>
                        <p:par>
                          <p:cTn id="140" fill="hold">
                            <p:stCondLst>
                              <p:cond delay="15500"/>
                            </p:stCondLst>
                            <p:childTnLst>
                              <p:par>
                                <p:cTn id="141" presetID="26" presetClass="entr" presetSubtype="0" fill="hold" nodeType="afterEffect">
                                  <p:stCondLst>
                                    <p:cond delay="0"/>
                                  </p:stCondLst>
                                  <p:childTnLst>
                                    <p:set>
                                      <p:cBhvr>
                                        <p:cTn id="142" dur="1" fill="hold">
                                          <p:stCondLst>
                                            <p:cond delay="0"/>
                                          </p:stCondLst>
                                        </p:cTn>
                                        <p:tgtEl>
                                          <p:spTgt spid="6">
                                            <p:txEl>
                                              <p:pRg st="4" end="4"/>
                                            </p:txEl>
                                          </p:spTgt>
                                        </p:tgtEl>
                                        <p:attrNameLst>
                                          <p:attrName>style.visibility</p:attrName>
                                        </p:attrNameLst>
                                      </p:cBhvr>
                                      <p:to>
                                        <p:strVal val="visible"/>
                                      </p:to>
                                    </p:set>
                                    <p:animEffect transition="in" filter="wipe(down)">
                                      <p:cBhvr>
                                        <p:cTn id="143" dur="580">
                                          <p:stCondLst>
                                            <p:cond delay="0"/>
                                          </p:stCondLst>
                                        </p:cTn>
                                        <p:tgtEl>
                                          <p:spTgt spid="6">
                                            <p:txEl>
                                              <p:pRg st="4" end="4"/>
                                            </p:txEl>
                                          </p:spTgt>
                                        </p:tgtEl>
                                      </p:cBhvr>
                                    </p:animEffect>
                                    <p:anim calcmode="lin" valueType="num">
                                      <p:cBhvr>
                                        <p:cTn id="144"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6">
                                            <p:txEl>
                                              <p:pRg st="4" end="4"/>
                                            </p:txEl>
                                          </p:spTgt>
                                        </p:tgtEl>
                                      </p:cBhvr>
                                      <p:to x="100000" y="60000"/>
                                    </p:animScale>
                                    <p:animScale>
                                      <p:cBhvr>
                                        <p:cTn id="150" dur="166" decel="50000">
                                          <p:stCondLst>
                                            <p:cond delay="676"/>
                                          </p:stCondLst>
                                        </p:cTn>
                                        <p:tgtEl>
                                          <p:spTgt spid="6">
                                            <p:txEl>
                                              <p:pRg st="4" end="4"/>
                                            </p:txEl>
                                          </p:spTgt>
                                        </p:tgtEl>
                                      </p:cBhvr>
                                      <p:to x="100000" y="100000"/>
                                    </p:animScale>
                                    <p:animScale>
                                      <p:cBhvr>
                                        <p:cTn id="151" dur="26">
                                          <p:stCondLst>
                                            <p:cond delay="1312"/>
                                          </p:stCondLst>
                                        </p:cTn>
                                        <p:tgtEl>
                                          <p:spTgt spid="6">
                                            <p:txEl>
                                              <p:pRg st="4" end="4"/>
                                            </p:txEl>
                                          </p:spTgt>
                                        </p:tgtEl>
                                      </p:cBhvr>
                                      <p:to x="100000" y="80000"/>
                                    </p:animScale>
                                    <p:animScale>
                                      <p:cBhvr>
                                        <p:cTn id="152" dur="166" decel="50000">
                                          <p:stCondLst>
                                            <p:cond delay="1338"/>
                                          </p:stCondLst>
                                        </p:cTn>
                                        <p:tgtEl>
                                          <p:spTgt spid="6">
                                            <p:txEl>
                                              <p:pRg st="4" end="4"/>
                                            </p:txEl>
                                          </p:spTgt>
                                        </p:tgtEl>
                                      </p:cBhvr>
                                      <p:to x="100000" y="100000"/>
                                    </p:animScale>
                                    <p:animScale>
                                      <p:cBhvr>
                                        <p:cTn id="153" dur="26">
                                          <p:stCondLst>
                                            <p:cond delay="1642"/>
                                          </p:stCondLst>
                                        </p:cTn>
                                        <p:tgtEl>
                                          <p:spTgt spid="6">
                                            <p:txEl>
                                              <p:pRg st="4" end="4"/>
                                            </p:txEl>
                                          </p:spTgt>
                                        </p:tgtEl>
                                      </p:cBhvr>
                                      <p:to x="100000" y="90000"/>
                                    </p:animScale>
                                    <p:animScale>
                                      <p:cBhvr>
                                        <p:cTn id="154" dur="166" decel="50000">
                                          <p:stCondLst>
                                            <p:cond delay="1668"/>
                                          </p:stCondLst>
                                        </p:cTn>
                                        <p:tgtEl>
                                          <p:spTgt spid="6">
                                            <p:txEl>
                                              <p:pRg st="4" end="4"/>
                                            </p:txEl>
                                          </p:spTgt>
                                        </p:tgtEl>
                                      </p:cBhvr>
                                      <p:to x="100000" y="100000"/>
                                    </p:animScale>
                                    <p:animScale>
                                      <p:cBhvr>
                                        <p:cTn id="155" dur="26">
                                          <p:stCondLst>
                                            <p:cond delay="1808"/>
                                          </p:stCondLst>
                                        </p:cTn>
                                        <p:tgtEl>
                                          <p:spTgt spid="6">
                                            <p:txEl>
                                              <p:pRg st="4" end="4"/>
                                            </p:txEl>
                                          </p:spTgt>
                                        </p:tgtEl>
                                      </p:cBhvr>
                                      <p:to x="100000" y="95000"/>
                                    </p:animScale>
                                    <p:animScale>
                                      <p:cBhvr>
                                        <p:cTn id="156" dur="166" decel="50000">
                                          <p:stCondLst>
                                            <p:cond delay="1834"/>
                                          </p:stCondLst>
                                        </p:cTn>
                                        <p:tgtEl>
                                          <p:spTgt spid="6">
                                            <p:txEl>
                                              <p:pRg st="4" end="4"/>
                                            </p:txEl>
                                          </p:spTgt>
                                        </p:tgtEl>
                                      </p:cBhvr>
                                      <p:to x="100000" y="100000"/>
                                    </p:animScale>
                                  </p:childTnLst>
                                </p:cTn>
                              </p:par>
                            </p:childTnLst>
                          </p:cTn>
                        </p:par>
                        <p:par>
                          <p:cTn id="157" fill="hold">
                            <p:stCondLst>
                              <p:cond delay="17500"/>
                            </p:stCondLst>
                            <p:childTnLst>
                              <p:par>
                                <p:cTn id="158" presetID="26" presetClass="entr" presetSubtype="0" fill="hold" nodeType="afterEffect">
                                  <p:stCondLst>
                                    <p:cond delay="0"/>
                                  </p:stCondLst>
                                  <p:childTnLst>
                                    <p:set>
                                      <p:cBhvr>
                                        <p:cTn id="159" dur="1" fill="hold">
                                          <p:stCondLst>
                                            <p:cond delay="0"/>
                                          </p:stCondLst>
                                        </p:cTn>
                                        <p:tgtEl>
                                          <p:spTgt spid="61442"/>
                                        </p:tgtEl>
                                        <p:attrNameLst>
                                          <p:attrName>style.visibility</p:attrName>
                                        </p:attrNameLst>
                                      </p:cBhvr>
                                      <p:to>
                                        <p:strVal val="visible"/>
                                      </p:to>
                                    </p:set>
                                    <p:animEffect transition="in" filter="wipe(down)">
                                      <p:cBhvr>
                                        <p:cTn id="160" dur="580">
                                          <p:stCondLst>
                                            <p:cond delay="0"/>
                                          </p:stCondLst>
                                        </p:cTn>
                                        <p:tgtEl>
                                          <p:spTgt spid="61442"/>
                                        </p:tgtEl>
                                      </p:cBhvr>
                                    </p:animEffect>
                                    <p:anim calcmode="lin" valueType="num">
                                      <p:cBhvr>
                                        <p:cTn id="161" dur="1822" tmFilter="0,0; 0.14,0.36; 0.43,0.73; 0.71,0.91; 1.0,1.0">
                                          <p:stCondLst>
                                            <p:cond delay="0"/>
                                          </p:stCondLst>
                                        </p:cTn>
                                        <p:tgtEl>
                                          <p:spTgt spid="61442"/>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61442"/>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61442"/>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61442"/>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61442"/>
                                        </p:tgtEl>
                                        <p:attrNameLst>
                                          <p:attrName>ppt_y</p:attrName>
                                        </p:attrNameLst>
                                      </p:cBhvr>
                                      <p:tavLst>
                                        <p:tav tm="0" fmla="#ppt_y-sin(pi*$)/81">
                                          <p:val>
                                            <p:fltVal val="0"/>
                                          </p:val>
                                        </p:tav>
                                        <p:tav tm="100000">
                                          <p:val>
                                            <p:fltVal val="1"/>
                                          </p:val>
                                        </p:tav>
                                      </p:tavLst>
                                    </p:anim>
                                    <p:animScale>
                                      <p:cBhvr>
                                        <p:cTn id="166" dur="26">
                                          <p:stCondLst>
                                            <p:cond delay="650"/>
                                          </p:stCondLst>
                                        </p:cTn>
                                        <p:tgtEl>
                                          <p:spTgt spid="61442"/>
                                        </p:tgtEl>
                                      </p:cBhvr>
                                      <p:to x="100000" y="60000"/>
                                    </p:animScale>
                                    <p:animScale>
                                      <p:cBhvr>
                                        <p:cTn id="167" dur="166" decel="50000">
                                          <p:stCondLst>
                                            <p:cond delay="676"/>
                                          </p:stCondLst>
                                        </p:cTn>
                                        <p:tgtEl>
                                          <p:spTgt spid="61442"/>
                                        </p:tgtEl>
                                      </p:cBhvr>
                                      <p:to x="100000" y="100000"/>
                                    </p:animScale>
                                    <p:animScale>
                                      <p:cBhvr>
                                        <p:cTn id="168" dur="26">
                                          <p:stCondLst>
                                            <p:cond delay="1312"/>
                                          </p:stCondLst>
                                        </p:cTn>
                                        <p:tgtEl>
                                          <p:spTgt spid="61442"/>
                                        </p:tgtEl>
                                      </p:cBhvr>
                                      <p:to x="100000" y="80000"/>
                                    </p:animScale>
                                    <p:animScale>
                                      <p:cBhvr>
                                        <p:cTn id="169" dur="166" decel="50000">
                                          <p:stCondLst>
                                            <p:cond delay="1338"/>
                                          </p:stCondLst>
                                        </p:cTn>
                                        <p:tgtEl>
                                          <p:spTgt spid="61442"/>
                                        </p:tgtEl>
                                      </p:cBhvr>
                                      <p:to x="100000" y="100000"/>
                                    </p:animScale>
                                    <p:animScale>
                                      <p:cBhvr>
                                        <p:cTn id="170" dur="26">
                                          <p:stCondLst>
                                            <p:cond delay="1642"/>
                                          </p:stCondLst>
                                        </p:cTn>
                                        <p:tgtEl>
                                          <p:spTgt spid="61442"/>
                                        </p:tgtEl>
                                      </p:cBhvr>
                                      <p:to x="100000" y="90000"/>
                                    </p:animScale>
                                    <p:animScale>
                                      <p:cBhvr>
                                        <p:cTn id="171" dur="166" decel="50000">
                                          <p:stCondLst>
                                            <p:cond delay="1668"/>
                                          </p:stCondLst>
                                        </p:cTn>
                                        <p:tgtEl>
                                          <p:spTgt spid="61442"/>
                                        </p:tgtEl>
                                      </p:cBhvr>
                                      <p:to x="100000" y="100000"/>
                                    </p:animScale>
                                    <p:animScale>
                                      <p:cBhvr>
                                        <p:cTn id="172" dur="26">
                                          <p:stCondLst>
                                            <p:cond delay="1808"/>
                                          </p:stCondLst>
                                        </p:cTn>
                                        <p:tgtEl>
                                          <p:spTgt spid="61442"/>
                                        </p:tgtEl>
                                      </p:cBhvr>
                                      <p:to x="100000" y="95000"/>
                                    </p:animScale>
                                    <p:animScale>
                                      <p:cBhvr>
                                        <p:cTn id="173" dur="166" decel="50000">
                                          <p:stCondLst>
                                            <p:cond delay="1834"/>
                                          </p:stCondLst>
                                        </p:cTn>
                                        <p:tgtEl>
                                          <p:spTgt spid="614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pic>
        <p:nvPicPr>
          <p:cNvPr id="6146" name="Picture 2" descr="http://spraszkow.prv.pl/13-ENGLISH/palac-4.jpg"/>
          <p:cNvPicPr>
            <a:picLocks noChangeAspect="1" noChangeArrowheads="1"/>
          </p:cNvPicPr>
          <p:nvPr/>
        </p:nvPicPr>
        <p:blipFill>
          <a:blip r:embed="rId4" cstate="print"/>
          <a:srcRect/>
          <a:stretch>
            <a:fillRect/>
          </a:stretch>
        </p:blipFill>
        <p:spPr bwMode="auto">
          <a:xfrm>
            <a:off x="395536" y="1700808"/>
            <a:ext cx="3888432" cy="2520280"/>
          </a:xfrm>
          <a:prstGeom prst="rect">
            <a:avLst/>
          </a:prstGeom>
          <a:noFill/>
        </p:spPr>
      </p:pic>
      <p:pic>
        <p:nvPicPr>
          <p:cNvPr id="6152" name="Picture 8" descr="http://spraszkow.prv.pl/13-ENGLISH/palac-2.jpg"/>
          <p:cNvPicPr>
            <a:picLocks noChangeAspect="1" noChangeArrowheads="1"/>
          </p:cNvPicPr>
          <p:nvPr/>
        </p:nvPicPr>
        <p:blipFill>
          <a:blip r:embed="rId5" cstate="print"/>
          <a:srcRect/>
          <a:stretch>
            <a:fillRect/>
          </a:stretch>
        </p:blipFill>
        <p:spPr bwMode="auto">
          <a:xfrm>
            <a:off x="2843808" y="3429000"/>
            <a:ext cx="5715000" cy="3100587"/>
          </a:xfrm>
          <a:prstGeom prst="rect">
            <a:avLst/>
          </a:prstGeom>
          <a:noFill/>
        </p:spPr>
      </p:pic>
      <p:sp>
        <p:nvSpPr>
          <p:cNvPr id="3" name="Prostokąt 2"/>
          <p:cNvSpPr/>
          <p:nvPr/>
        </p:nvSpPr>
        <p:spPr>
          <a:xfrm>
            <a:off x="4499992" y="2151438"/>
            <a:ext cx="2937055" cy="1200329"/>
          </a:xfrm>
          <a:prstGeom prst="rect">
            <a:avLst/>
          </a:prstGeom>
        </p:spPr>
        <p:txBody>
          <a:bodyPr wrap="square">
            <a:spAutoFit/>
          </a:bodyPr>
          <a:lstStyle/>
          <a:p>
            <a:r>
              <a:rPr lang="en-US" sz="2400" b="1" dirty="0">
                <a:solidFill>
                  <a:schemeClr val="accent1">
                    <a:lumMod val="75000"/>
                  </a:schemeClr>
                </a:solidFill>
                <a:latin typeface="Algerian" pitchFamily="82" charset="0"/>
              </a:rPr>
              <a:t>Buckingham Palace now lives in the </a:t>
            </a:r>
            <a:r>
              <a:rPr lang="en-US" sz="2400" b="1" dirty="0" err="1">
                <a:solidFill>
                  <a:schemeClr val="accent1">
                    <a:lumMod val="75000"/>
                  </a:schemeClr>
                </a:solidFill>
                <a:latin typeface="Algerian" pitchFamily="82" charset="0"/>
              </a:rPr>
              <a:t>Elbieta</a:t>
            </a:r>
            <a:r>
              <a:rPr lang="en-US" sz="2400" b="1" dirty="0">
                <a:solidFill>
                  <a:schemeClr val="accent1">
                    <a:lumMod val="75000"/>
                  </a:schemeClr>
                </a:solidFill>
                <a:latin typeface="Algerian" pitchFamily="82" charset="0"/>
              </a:rPr>
              <a:t> II</a:t>
            </a:r>
            <a:endParaRPr lang="pl-PL" sz="2400"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Tm="8155">
        <p:checker/>
      </p:transition>
    </mc:Choice>
    <mc:Fallback>
      <p:transition spd="slow" advTm="8155">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
                                        </p:tgtEl>
                                        <p:attrNameLst>
                                          <p:attrName>style.color</p:attrName>
                                        </p:attrNameLst>
                                      </p:cBhvr>
                                      <p:to>
                                        <a:schemeClr val="bg1"/>
                                      </p:to>
                                    </p:animClr>
                                    <p:animClr clrSpc="rgb" dir="cw">
                                      <p:cBhvr>
                                        <p:cTn id="11" dur="250" autoRev="1" fill="remove"/>
                                        <p:tgtEl>
                                          <p:spTgt spid="2"/>
                                        </p:tgtEl>
                                        <p:attrNameLst>
                                          <p:attrName>fillcolor</p:attrName>
                                        </p:attrNameLst>
                                      </p:cBhvr>
                                      <p:to>
                                        <a:schemeClr val="bg1"/>
                                      </p:to>
                                    </p:animClr>
                                    <p:set>
                                      <p:cBhvr>
                                        <p:cTn id="12" dur="250" autoRev="1" fill="remove"/>
                                        <p:tgtEl>
                                          <p:spTgt spid="2"/>
                                        </p:tgtEl>
                                        <p:attrNameLst>
                                          <p:attrName>fill.type</p:attrName>
                                        </p:attrNameLst>
                                      </p:cBhvr>
                                      <p:to>
                                        <p:strVal val="solid"/>
                                      </p:to>
                                    </p:set>
                                    <p:set>
                                      <p:cBhvr>
                                        <p:cTn id="13" dur="250" autoRev="1" fill="remove"/>
                                        <p:tgtEl>
                                          <p:spTgt spid="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nodeType="afterEffect">
                                  <p:stCondLst>
                                    <p:cond delay="0"/>
                                  </p:st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childTnLst>
                          </p:cTn>
                        </p:par>
                        <p:par>
                          <p:cTn id="20" fill="hold">
                            <p:stCondLst>
                              <p:cond delay="1500"/>
                            </p:stCondLst>
                            <p:childTnLst>
                              <p:par>
                                <p:cTn id="21" presetID="32" presetClass="emph" presetSubtype="0" fill="hold" nodeType="afterEffect">
                                  <p:stCondLst>
                                    <p:cond delay="0"/>
                                  </p:stCondLst>
                                  <p:childTnLst>
                                    <p:animRot by="120000">
                                      <p:cBhvr>
                                        <p:cTn id="22" dur="100" fill="hold">
                                          <p:stCondLst>
                                            <p:cond delay="0"/>
                                          </p:stCondLst>
                                        </p:cTn>
                                        <p:tgtEl>
                                          <p:spTgt spid="6146"/>
                                        </p:tgtEl>
                                        <p:attrNameLst>
                                          <p:attrName>r</p:attrName>
                                        </p:attrNameLst>
                                      </p:cBhvr>
                                    </p:animRot>
                                    <p:animRot by="-240000">
                                      <p:cBhvr>
                                        <p:cTn id="23" dur="200" fill="hold">
                                          <p:stCondLst>
                                            <p:cond delay="200"/>
                                          </p:stCondLst>
                                        </p:cTn>
                                        <p:tgtEl>
                                          <p:spTgt spid="6146"/>
                                        </p:tgtEl>
                                        <p:attrNameLst>
                                          <p:attrName>r</p:attrName>
                                        </p:attrNameLst>
                                      </p:cBhvr>
                                    </p:animRot>
                                    <p:animRot by="240000">
                                      <p:cBhvr>
                                        <p:cTn id="24" dur="200" fill="hold">
                                          <p:stCondLst>
                                            <p:cond delay="400"/>
                                          </p:stCondLst>
                                        </p:cTn>
                                        <p:tgtEl>
                                          <p:spTgt spid="6146"/>
                                        </p:tgtEl>
                                        <p:attrNameLst>
                                          <p:attrName>r</p:attrName>
                                        </p:attrNameLst>
                                      </p:cBhvr>
                                    </p:animRot>
                                    <p:animRot by="-240000">
                                      <p:cBhvr>
                                        <p:cTn id="25" dur="200" fill="hold">
                                          <p:stCondLst>
                                            <p:cond delay="600"/>
                                          </p:stCondLst>
                                        </p:cTn>
                                        <p:tgtEl>
                                          <p:spTgt spid="6146"/>
                                        </p:tgtEl>
                                        <p:attrNameLst>
                                          <p:attrName>r</p:attrName>
                                        </p:attrNameLst>
                                      </p:cBhvr>
                                    </p:animRot>
                                    <p:animRot by="120000">
                                      <p:cBhvr>
                                        <p:cTn id="26" dur="200" fill="hold">
                                          <p:stCondLst>
                                            <p:cond delay="800"/>
                                          </p:stCondLst>
                                        </p:cTn>
                                        <p:tgtEl>
                                          <p:spTgt spid="6146"/>
                                        </p:tgtEl>
                                        <p:attrNameLst>
                                          <p:attrName>r</p:attrName>
                                        </p:attrNameLst>
                                      </p:cBhvr>
                                    </p:animRot>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6152"/>
                                        </p:tgtEl>
                                        <p:attrNameLst>
                                          <p:attrName>style.visibility</p:attrName>
                                        </p:attrNameLst>
                                      </p:cBhvr>
                                      <p:to>
                                        <p:strVal val="visible"/>
                                      </p:to>
                                    </p:set>
                                    <p:animEffect transition="in" filter="wipe(down)">
                                      <p:cBhvr>
                                        <p:cTn id="34"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pic>
        <p:nvPicPr>
          <p:cNvPr id="6" name="Picture 6" descr="http://spraszkow.prv.pl/13-ENGLISH/parliament-4.jpg"/>
          <p:cNvPicPr>
            <a:picLocks noChangeAspect="1" noChangeArrowheads="1"/>
          </p:cNvPicPr>
          <p:nvPr/>
        </p:nvPicPr>
        <p:blipFill>
          <a:blip r:embed="rId4" cstate="print"/>
          <a:srcRect/>
          <a:stretch>
            <a:fillRect/>
          </a:stretch>
        </p:blipFill>
        <p:spPr bwMode="auto">
          <a:xfrm>
            <a:off x="1115616" y="1988840"/>
            <a:ext cx="7704856" cy="4464496"/>
          </a:xfrm>
          <a:prstGeom prst="rect">
            <a:avLst/>
          </a:prstGeom>
          <a:noFill/>
        </p:spPr>
      </p:pic>
      <p:sp>
        <p:nvSpPr>
          <p:cNvPr id="7" name="Prostokąt 6"/>
          <p:cNvSpPr/>
          <p:nvPr/>
        </p:nvSpPr>
        <p:spPr>
          <a:xfrm>
            <a:off x="3059832" y="1484784"/>
            <a:ext cx="4312399" cy="461665"/>
          </a:xfrm>
          <a:prstGeom prst="rect">
            <a:avLst/>
          </a:prstGeom>
        </p:spPr>
        <p:txBody>
          <a:bodyPr wrap="none">
            <a:spAutoFit/>
          </a:bodyPr>
          <a:lstStyle/>
          <a:p>
            <a:r>
              <a:rPr lang="en-US" sz="2400" b="1" dirty="0">
                <a:solidFill>
                  <a:schemeClr val="accent1">
                    <a:lumMod val="75000"/>
                  </a:schemeClr>
                </a:solidFill>
                <a:latin typeface="Algerian" pitchFamily="82" charset="0"/>
              </a:rPr>
              <a:t>The Houses of </a:t>
            </a:r>
            <a:r>
              <a:rPr lang="en-US" sz="2400" b="1" dirty="0" err="1">
                <a:solidFill>
                  <a:schemeClr val="accent1">
                    <a:lumMod val="75000"/>
                  </a:schemeClr>
                </a:solidFill>
                <a:latin typeface="Algerian" pitchFamily="82" charset="0"/>
              </a:rPr>
              <a:t>Parlament</a:t>
            </a:r>
            <a:r>
              <a:rPr lang="en-US" b="1" dirty="0"/>
              <a:t> </a:t>
            </a:r>
            <a:endParaRPr lang="pl-PL" dirty="0"/>
          </a:p>
        </p:txBody>
      </p:sp>
    </p:spTree>
  </p:cSld>
  <p:clrMapOvr>
    <a:masterClrMapping/>
  </p:clrMapOvr>
  <mc:AlternateContent xmlns:mc="http://schemas.openxmlformats.org/markup-compatibility/2006">
    <mc:Choice xmlns:p14="http://schemas.microsoft.com/office/powerpoint/2010/main" Requires="p14">
      <p:transition spd="slow" p14:dur="4400" advTm="5772">
        <p14:honeycomb/>
      </p:transition>
    </mc:Choice>
    <mc:Fallback>
      <p:transition spd="slow" advTm="57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4000"/>
                            </p:stCondLst>
                            <p:childTnLst>
                              <p:par>
                                <p:cTn id="23" presetID="14" presetClass="entr" presetSubtype="1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dirty="0" err="1" smtClean="0">
                <a:solidFill>
                  <a:srgbClr val="FF0000"/>
                </a:solidFill>
                <a:latin typeface="Algerian" pitchFamily="82" charset="0"/>
              </a:rPr>
              <a:t>England</a:t>
            </a:r>
            <a:endParaRPr lang="pl-PL"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sp>
        <p:nvSpPr>
          <p:cNvPr id="7" name="Prostokąt 6"/>
          <p:cNvSpPr/>
          <p:nvPr/>
        </p:nvSpPr>
        <p:spPr>
          <a:xfrm>
            <a:off x="3563888" y="1484784"/>
            <a:ext cx="2650084" cy="461665"/>
          </a:xfrm>
          <a:prstGeom prst="rect">
            <a:avLst/>
          </a:prstGeom>
        </p:spPr>
        <p:txBody>
          <a:bodyPr wrap="none">
            <a:spAutoFit/>
          </a:bodyPr>
          <a:lstStyle/>
          <a:p>
            <a:pPr algn="ctr"/>
            <a:r>
              <a:rPr lang="pl-PL" sz="2400" b="1" dirty="0">
                <a:solidFill>
                  <a:schemeClr val="accent1">
                    <a:lumMod val="75000"/>
                  </a:schemeClr>
                </a:solidFill>
                <a:latin typeface="Algerian" pitchFamily="82" charset="0"/>
              </a:rPr>
              <a:t>Windsor </a:t>
            </a:r>
            <a:r>
              <a:rPr lang="pl-PL" sz="2400" b="1" dirty="0" err="1">
                <a:solidFill>
                  <a:schemeClr val="accent1">
                    <a:lumMod val="75000"/>
                  </a:schemeClr>
                </a:solidFill>
                <a:latin typeface="Algerian" pitchFamily="82" charset="0"/>
              </a:rPr>
              <a:t>Castle</a:t>
            </a:r>
            <a:endParaRPr lang="pl-PL" sz="2400" dirty="0">
              <a:solidFill>
                <a:schemeClr val="accent1">
                  <a:lumMod val="75000"/>
                </a:schemeClr>
              </a:solidFill>
              <a:latin typeface="Algerian" pitchFamily="82" charset="0"/>
            </a:endParaRPr>
          </a:p>
        </p:txBody>
      </p:sp>
      <p:sp>
        <p:nvSpPr>
          <p:cNvPr id="59394" name="AutoShape 2" descr="http://spraszkow.prv.pl/13-ENGLISH/windsor-castle-2_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9396" name="AutoShape 4" descr="http://spraszkow.prv.pl/13-ENGLISH/windsor-castle-2_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9398" name="Picture 6" descr="http://spraszkow.prv.pl/13-ENGLISH/Windsor-castle-1.jpg"/>
          <p:cNvPicPr>
            <a:picLocks noChangeAspect="1" noChangeArrowheads="1"/>
          </p:cNvPicPr>
          <p:nvPr/>
        </p:nvPicPr>
        <p:blipFill>
          <a:blip r:embed="rId4" cstate="print"/>
          <a:srcRect/>
          <a:stretch>
            <a:fillRect/>
          </a:stretch>
        </p:blipFill>
        <p:spPr bwMode="auto">
          <a:xfrm>
            <a:off x="611560" y="2276872"/>
            <a:ext cx="7776864" cy="410445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4000" advTm="4897">
        <p14:vortex dir="r"/>
      </p:transition>
    </mc:Choice>
    <mc:Fallback>
      <p:transition spd="slow" advTm="48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1" presetClass="entr" presetSubtype="0" fill="hold" nodeType="afterEffect">
                                  <p:stCondLst>
                                    <p:cond delay="0"/>
                                  </p:stCondLst>
                                  <p:childTnLst>
                                    <p:set>
                                      <p:cBhvr>
                                        <p:cTn id="22"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pic>
        <p:nvPicPr>
          <p:cNvPr id="51202" name="Picture 2" descr="London Mandir - hinduska świątynia w Londynie"/>
          <p:cNvPicPr>
            <a:picLocks noChangeAspect="1" noChangeArrowheads="1"/>
          </p:cNvPicPr>
          <p:nvPr/>
        </p:nvPicPr>
        <p:blipFill>
          <a:blip r:embed="rId4" cstate="print"/>
          <a:srcRect/>
          <a:stretch>
            <a:fillRect/>
          </a:stretch>
        </p:blipFill>
        <p:spPr bwMode="auto">
          <a:xfrm>
            <a:off x="539552" y="1916832"/>
            <a:ext cx="8136904" cy="4536504"/>
          </a:xfrm>
          <a:prstGeom prst="rect">
            <a:avLst/>
          </a:prstGeom>
          <a:noFill/>
        </p:spPr>
      </p:pic>
      <p:sp>
        <p:nvSpPr>
          <p:cNvPr id="6" name="Prostokąt 5"/>
          <p:cNvSpPr/>
          <p:nvPr/>
        </p:nvSpPr>
        <p:spPr>
          <a:xfrm>
            <a:off x="2627784" y="1085835"/>
            <a:ext cx="3960440" cy="830997"/>
          </a:xfrm>
          <a:prstGeom prst="rect">
            <a:avLst/>
          </a:prstGeom>
        </p:spPr>
        <p:txBody>
          <a:bodyPr wrap="square">
            <a:spAutoFit/>
          </a:bodyPr>
          <a:lstStyle/>
          <a:p>
            <a:r>
              <a:rPr lang="pl-PL" sz="2400" b="1" dirty="0">
                <a:solidFill>
                  <a:schemeClr val="accent1">
                    <a:lumMod val="75000"/>
                  </a:schemeClr>
                </a:solidFill>
                <a:latin typeface="Algerian" pitchFamily="82" charset="0"/>
              </a:rPr>
              <a:t>London </a:t>
            </a:r>
            <a:r>
              <a:rPr lang="pl-PL" sz="2400" b="1" dirty="0" err="1" smtClean="0">
                <a:solidFill>
                  <a:schemeClr val="accent1">
                    <a:lumMod val="75000"/>
                  </a:schemeClr>
                </a:solidFill>
                <a:latin typeface="Algerian" pitchFamily="82" charset="0"/>
              </a:rPr>
              <a:t>Mandir</a:t>
            </a:r>
            <a:r>
              <a:rPr lang="pl-PL" sz="2400" b="1" dirty="0" smtClean="0">
                <a:solidFill>
                  <a:schemeClr val="accent1">
                    <a:lumMod val="75000"/>
                  </a:schemeClr>
                </a:solidFill>
                <a:latin typeface="Algerian" pitchFamily="82" charset="0"/>
              </a:rPr>
              <a:t>     </a:t>
            </a:r>
            <a:r>
              <a:rPr lang="pl-PL" sz="2400" b="1" dirty="0" err="1" smtClean="0">
                <a:solidFill>
                  <a:schemeClr val="accent1">
                    <a:lumMod val="75000"/>
                  </a:schemeClr>
                </a:solidFill>
                <a:latin typeface="Algerian" pitchFamily="82" charset="0"/>
              </a:rPr>
              <a:t>Shri</a:t>
            </a:r>
            <a:r>
              <a:rPr lang="pl-PL" sz="2400" b="1" dirty="0" smtClean="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Swaminarayan</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Mandir</a:t>
            </a:r>
            <a:endParaRPr lang="pl-PL" sz="2400"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11633">
        <p14:prism isInverted="1"/>
      </p:transition>
    </mc:Choice>
    <mc:Fallback>
      <p:transition spd="slow" advTm="116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par>
                          <p:cTn id="23" fill="hold">
                            <p:stCondLst>
                              <p:cond delay="4000"/>
                            </p:stCondLst>
                            <p:childTnLst>
                              <p:par>
                                <p:cTn id="24" presetID="53" presetClass="entr" presetSubtype="16" fill="hold" nodeType="afterEffect">
                                  <p:stCondLst>
                                    <p:cond delay="0"/>
                                  </p:stCondLst>
                                  <p:childTnLst>
                                    <p:set>
                                      <p:cBhvr>
                                        <p:cTn id="25" dur="1" fill="hold">
                                          <p:stCondLst>
                                            <p:cond delay="0"/>
                                          </p:stCondLst>
                                        </p:cTn>
                                        <p:tgtEl>
                                          <p:spTgt spid="51202"/>
                                        </p:tgtEl>
                                        <p:attrNameLst>
                                          <p:attrName>style.visibility</p:attrName>
                                        </p:attrNameLst>
                                      </p:cBhvr>
                                      <p:to>
                                        <p:strVal val="visible"/>
                                      </p:to>
                                    </p:set>
                                    <p:anim calcmode="lin" valueType="num">
                                      <p:cBhvr>
                                        <p:cTn id="26" dur="500" fill="hold"/>
                                        <p:tgtEl>
                                          <p:spTgt spid="51202"/>
                                        </p:tgtEl>
                                        <p:attrNameLst>
                                          <p:attrName>ppt_w</p:attrName>
                                        </p:attrNameLst>
                                      </p:cBhvr>
                                      <p:tavLst>
                                        <p:tav tm="0">
                                          <p:val>
                                            <p:fltVal val="0"/>
                                          </p:val>
                                        </p:tav>
                                        <p:tav tm="100000">
                                          <p:val>
                                            <p:strVal val="#ppt_w"/>
                                          </p:val>
                                        </p:tav>
                                      </p:tavLst>
                                    </p:anim>
                                    <p:anim calcmode="lin" valueType="num">
                                      <p:cBhvr>
                                        <p:cTn id="27" dur="500" fill="hold"/>
                                        <p:tgtEl>
                                          <p:spTgt spid="51202"/>
                                        </p:tgtEl>
                                        <p:attrNameLst>
                                          <p:attrName>ppt_h</p:attrName>
                                        </p:attrNameLst>
                                      </p:cBhvr>
                                      <p:tavLst>
                                        <p:tav tm="0">
                                          <p:val>
                                            <p:fltVal val="0"/>
                                          </p:val>
                                        </p:tav>
                                        <p:tav tm="100000">
                                          <p:val>
                                            <p:strVal val="#ppt_h"/>
                                          </p:val>
                                        </p:tav>
                                      </p:tavLst>
                                    </p:anim>
                                    <p:animEffect transition="in" filter="fade">
                                      <p:cBhvr>
                                        <p:cTn id="28"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pic>
        <p:nvPicPr>
          <p:cNvPr id="52226" name="Picture 2" descr="Trafalgar Square - plac upamiętniający zwycięstwo w bitwie pod Trafalgarem"/>
          <p:cNvPicPr>
            <a:picLocks noChangeAspect="1" noChangeArrowheads="1"/>
          </p:cNvPicPr>
          <p:nvPr/>
        </p:nvPicPr>
        <p:blipFill>
          <a:blip r:embed="rId4" cstate="print"/>
          <a:srcRect/>
          <a:stretch>
            <a:fillRect/>
          </a:stretch>
        </p:blipFill>
        <p:spPr bwMode="auto">
          <a:xfrm>
            <a:off x="395536" y="2132856"/>
            <a:ext cx="7992888" cy="4392488"/>
          </a:xfrm>
          <a:prstGeom prst="rect">
            <a:avLst/>
          </a:prstGeom>
          <a:noFill/>
        </p:spPr>
      </p:pic>
      <p:sp>
        <p:nvSpPr>
          <p:cNvPr id="3" name="Prostokąt 2"/>
          <p:cNvSpPr/>
          <p:nvPr/>
        </p:nvSpPr>
        <p:spPr>
          <a:xfrm>
            <a:off x="2105980" y="1223746"/>
            <a:ext cx="4572000" cy="923330"/>
          </a:xfrm>
          <a:prstGeom prst="rect">
            <a:avLst/>
          </a:prstGeom>
        </p:spPr>
        <p:txBody>
          <a:bodyPr>
            <a:spAutoFit/>
          </a:bodyPr>
          <a:lstStyle/>
          <a:p>
            <a:r>
              <a:rPr lang="en-US" b="1" dirty="0">
                <a:solidFill>
                  <a:schemeClr val="accent1">
                    <a:lumMod val="75000"/>
                  </a:schemeClr>
                </a:solidFill>
                <a:latin typeface="Algerian" pitchFamily="82" charset="0"/>
              </a:rPr>
              <a:t>Trafalgar Square is a public space and tourist attraction </a:t>
            </a:r>
          </a:p>
          <a:p>
            <a:r>
              <a:rPr lang="en-US" b="1" dirty="0">
                <a:solidFill>
                  <a:schemeClr val="accent1">
                    <a:lumMod val="75000"/>
                  </a:schemeClr>
                </a:solidFill>
                <a:latin typeface="Algerian" pitchFamily="82" charset="0"/>
              </a:rPr>
              <a:t>Central London.</a:t>
            </a:r>
            <a:endParaRPr lang="pl-PL" b="1" dirty="0">
              <a:solidFill>
                <a:schemeClr val="accent1">
                  <a:lumMod val="75000"/>
                </a:schemeClr>
              </a:solidFill>
              <a:latin typeface="Algerian" pitchFamily="82" charset="0"/>
            </a:endParaRPr>
          </a:p>
        </p:txBody>
      </p:sp>
    </p:spTree>
  </p:cSld>
  <p:clrMapOvr>
    <a:masterClrMapping/>
  </p:clrMapOvr>
  <p:transition spd="slow" advTm="12049">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45"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ppt_w</p:attrName>
                                        </p:attrNameLst>
                                      </p:cBhvr>
                                      <p:tavLst>
                                        <p:tav tm="0" fmla="#ppt_w*sin(2.5*pi*$)">
                                          <p:val>
                                            <p:fltVal val="0"/>
                                          </p:val>
                                        </p:tav>
                                        <p:tav tm="100000">
                                          <p:val>
                                            <p:fltVal val="1"/>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childTnLst>
                                </p:cTn>
                              </p:par>
                            </p:childTnLst>
                          </p:cTn>
                        </p:par>
                        <p:par>
                          <p:cTn id="33" fill="hold">
                            <p:stCondLst>
                              <p:cond delay="4500"/>
                            </p:stCondLst>
                            <p:childTnLst>
                              <p:par>
                                <p:cTn id="34" presetID="6" presetClass="emph" presetSubtype="0" fill="hold" nodeType="afterEffect">
                                  <p:stCondLst>
                                    <p:cond delay="0"/>
                                  </p:stCondLst>
                                  <p:childTnLst>
                                    <p:animScale>
                                      <p:cBhvr>
                                        <p:cTn id="35" dur="2000" fill="hold"/>
                                        <p:tgtEl>
                                          <p:spTgt spid="3">
                                            <p:txEl>
                                              <p:pRg st="0" end="0"/>
                                            </p:txEl>
                                          </p:spTgt>
                                        </p:tgtEl>
                                      </p:cBhvr>
                                      <p:by x="150000" y="150000"/>
                                    </p:animScale>
                                  </p:childTnLst>
                                </p:cTn>
                              </p:par>
                            </p:childTnLst>
                          </p:cTn>
                        </p:par>
                        <p:par>
                          <p:cTn id="36" fill="hold">
                            <p:stCondLst>
                              <p:cond delay="6500"/>
                            </p:stCondLst>
                            <p:childTnLst>
                              <p:par>
                                <p:cTn id="37" presetID="6" presetClass="emph" presetSubtype="0" fill="hold" nodeType="afterEffect">
                                  <p:stCondLst>
                                    <p:cond delay="0"/>
                                  </p:stCondLst>
                                  <p:childTnLst>
                                    <p:animScale>
                                      <p:cBhvr>
                                        <p:cTn id="38" dur="15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82347" y="247947"/>
            <a:ext cx="1554569" cy="1424763"/>
          </a:xfrm>
          <a:prstGeom prst="rect">
            <a:avLst/>
          </a:prstGeom>
          <a:noFill/>
          <a:ln w="9525">
            <a:noFill/>
            <a:miter lim="800000"/>
            <a:headEnd/>
            <a:tailEnd/>
          </a:ln>
        </p:spPr>
      </p:pic>
      <p:pic>
        <p:nvPicPr>
          <p:cNvPr id="53252" name="Picture 4" descr="http://spraszkow.prv.pl/13-ENGLISH/big0ben-3.jpg"/>
          <p:cNvPicPr>
            <a:picLocks noChangeAspect="1" noChangeArrowheads="1"/>
          </p:cNvPicPr>
          <p:nvPr/>
        </p:nvPicPr>
        <p:blipFill>
          <a:blip r:embed="rId4" cstate="print"/>
          <a:srcRect/>
          <a:stretch>
            <a:fillRect/>
          </a:stretch>
        </p:blipFill>
        <p:spPr bwMode="auto">
          <a:xfrm>
            <a:off x="1259632" y="2204864"/>
            <a:ext cx="6480720" cy="4248472"/>
          </a:xfrm>
          <a:prstGeom prst="rect">
            <a:avLst/>
          </a:prstGeom>
          <a:noFill/>
        </p:spPr>
      </p:pic>
      <p:sp>
        <p:nvSpPr>
          <p:cNvPr id="8" name="Prostokąt 7"/>
          <p:cNvSpPr/>
          <p:nvPr/>
        </p:nvSpPr>
        <p:spPr>
          <a:xfrm>
            <a:off x="1475656" y="1412776"/>
            <a:ext cx="6768752" cy="646331"/>
          </a:xfrm>
          <a:prstGeom prst="rect">
            <a:avLst/>
          </a:prstGeom>
        </p:spPr>
        <p:txBody>
          <a:bodyPr wrap="square">
            <a:spAutoFit/>
          </a:bodyPr>
          <a:lstStyle/>
          <a:p>
            <a:pPr algn="ctr"/>
            <a:r>
              <a:rPr lang="en-US" b="1" dirty="0">
                <a:solidFill>
                  <a:schemeClr val="accent1">
                    <a:lumMod val="75000"/>
                  </a:schemeClr>
                </a:solidFill>
                <a:latin typeface="Algerian" pitchFamily="82" charset="0"/>
              </a:rPr>
              <a:t>Big Ben is the name of a bell weighing 14 tons mounted on top of the 106 meter high tower.</a:t>
            </a:r>
            <a:endParaRPr lang="pl-PL"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11507">
        <p14:ripple/>
      </p:transition>
    </mc:Choice>
    <mc:Fallback>
      <p:transition spd="slow" advTm="115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3252"/>
                                        </p:tgtEl>
                                        <p:attrNameLst>
                                          <p:attrName>style.visibility</p:attrName>
                                        </p:attrNameLst>
                                      </p:cBhvr>
                                      <p:to>
                                        <p:strVal val="visible"/>
                                      </p:to>
                                    </p:set>
                                    <p:anim calcmode="lin" valueType="num">
                                      <p:cBhvr>
                                        <p:cTn id="23" dur="500" fill="hold"/>
                                        <p:tgtEl>
                                          <p:spTgt spid="53252"/>
                                        </p:tgtEl>
                                        <p:attrNameLst>
                                          <p:attrName>ppt_w</p:attrName>
                                        </p:attrNameLst>
                                      </p:cBhvr>
                                      <p:tavLst>
                                        <p:tav tm="0">
                                          <p:val>
                                            <p:fltVal val="0"/>
                                          </p:val>
                                        </p:tav>
                                        <p:tav tm="100000">
                                          <p:val>
                                            <p:strVal val="#ppt_w"/>
                                          </p:val>
                                        </p:tav>
                                      </p:tavLst>
                                    </p:anim>
                                    <p:anim calcmode="lin" valueType="num">
                                      <p:cBhvr>
                                        <p:cTn id="24" dur="500" fill="hold"/>
                                        <p:tgtEl>
                                          <p:spTgt spid="53252"/>
                                        </p:tgtEl>
                                        <p:attrNameLst>
                                          <p:attrName>ppt_h</p:attrName>
                                        </p:attrNameLst>
                                      </p:cBhvr>
                                      <p:tavLst>
                                        <p:tav tm="0">
                                          <p:val>
                                            <p:fltVal val="0"/>
                                          </p:val>
                                        </p:tav>
                                        <p:tav tm="100000">
                                          <p:val>
                                            <p:strVal val="#ppt_h"/>
                                          </p:val>
                                        </p:tav>
                                      </p:tavLst>
                                    </p:anim>
                                    <p:animEffect transition="in" filter="fade">
                                      <p:cBhvr>
                                        <p:cTn id="25"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pic>
        <p:nvPicPr>
          <p:cNvPr id="54274" name="Picture 2" descr="South Foreland Lighthouse - wiktoriańska latarnia morska w Dover"/>
          <p:cNvPicPr>
            <a:picLocks noChangeAspect="1" noChangeArrowheads="1"/>
          </p:cNvPicPr>
          <p:nvPr/>
        </p:nvPicPr>
        <p:blipFill>
          <a:blip r:embed="rId4" cstate="print"/>
          <a:srcRect/>
          <a:stretch>
            <a:fillRect/>
          </a:stretch>
        </p:blipFill>
        <p:spPr bwMode="auto">
          <a:xfrm>
            <a:off x="755576" y="2060848"/>
            <a:ext cx="7416824" cy="4536504"/>
          </a:xfrm>
          <a:prstGeom prst="rect">
            <a:avLst/>
          </a:prstGeom>
          <a:noFill/>
        </p:spPr>
      </p:pic>
      <p:sp>
        <p:nvSpPr>
          <p:cNvPr id="6" name="Prostokąt 5"/>
          <p:cNvSpPr/>
          <p:nvPr/>
        </p:nvSpPr>
        <p:spPr>
          <a:xfrm>
            <a:off x="1527126" y="1454578"/>
            <a:ext cx="5873724" cy="461665"/>
          </a:xfrm>
          <a:prstGeom prst="rect">
            <a:avLst/>
          </a:prstGeom>
        </p:spPr>
        <p:txBody>
          <a:bodyPr wrap="none">
            <a:spAutoFit/>
          </a:bodyPr>
          <a:lstStyle/>
          <a:p>
            <a:r>
              <a:rPr lang="pl-PL" sz="2400" b="1" dirty="0" err="1">
                <a:solidFill>
                  <a:schemeClr val="accent1">
                    <a:lumMod val="75000"/>
                  </a:schemeClr>
                </a:solidFill>
                <a:latin typeface="Algerian" pitchFamily="82" charset="0"/>
              </a:rPr>
              <a:t>South</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Foreland</a:t>
            </a:r>
            <a:r>
              <a:rPr lang="pl-PL" sz="2400" b="1" dirty="0">
                <a:solidFill>
                  <a:schemeClr val="accent1">
                    <a:lumMod val="75000"/>
                  </a:schemeClr>
                </a:solidFill>
                <a:latin typeface="Algerian" pitchFamily="82" charset="0"/>
              </a:rPr>
              <a:t> </a:t>
            </a:r>
            <a:r>
              <a:rPr lang="pl-PL" sz="2400" b="1" dirty="0" err="1" smtClean="0">
                <a:solidFill>
                  <a:schemeClr val="accent1">
                    <a:lumMod val="75000"/>
                  </a:schemeClr>
                </a:solidFill>
                <a:latin typeface="Algerian" pitchFamily="82" charset="0"/>
              </a:rPr>
              <a:t>Lighthouse</a:t>
            </a:r>
            <a:r>
              <a:rPr lang="pl-PL" sz="2400" b="1" dirty="0" smtClean="0">
                <a:solidFill>
                  <a:schemeClr val="accent1">
                    <a:lumMod val="75000"/>
                  </a:schemeClr>
                </a:solidFill>
                <a:latin typeface="Algerian" pitchFamily="82" charset="0"/>
              </a:rPr>
              <a:t> </a:t>
            </a:r>
            <a:r>
              <a:rPr lang="pl-PL" sz="2400" b="1" dirty="0" err="1" smtClean="0">
                <a:solidFill>
                  <a:schemeClr val="accent1">
                    <a:lumMod val="75000"/>
                  </a:schemeClr>
                </a:solidFill>
                <a:latin typeface="Algerian" pitchFamily="82" charset="0"/>
              </a:rPr>
              <a:t>inDover</a:t>
            </a:r>
            <a:endParaRPr lang="pl-PL" sz="2400"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8255"/>
    </mc:Choice>
    <mc:Fallback>
      <p:transition spd="slow" advTm="82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par>
                          <p:cTn id="14" fill="hold">
                            <p:stCondLst>
                              <p:cond delay="3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3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54274"/>
                                        </p:tgtEl>
                                        <p:attrNameLst>
                                          <p:attrName>style.visibility</p:attrName>
                                        </p:attrNameLst>
                                      </p:cBhvr>
                                      <p:to>
                                        <p:strVal val="visible"/>
                                      </p:to>
                                    </p:set>
                                    <p:animEffect transition="in" filter="fade">
                                      <p:cBhvr>
                                        <p:cTn id="26"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pic>
        <p:nvPicPr>
          <p:cNvPr id="37890" name="Picture 2" descr="http://polemi.co.uk/images/stories/galerie/turystyka/anglia/inne/cleopatra/cleopatras-needle-2.jpg"/>
          <p:cNvPicPr>
            <a:picLocks noChangeAspect="1" noChangeArrowheads="1"/>
          </p:cNvPicPr>
          <p:nvPr/>
        </p:nvPicPr>
        <p:blipFill>
          <a:blip r:embed="rId4" cstate="print"/>
          <a:srcRect/>
          <a:stretch>
            <a:fillRect/>
          </a:stretch>
        </p:blipFill>
        <p:spPr bwMode="auto">
          <a:xfrm>
            <a:off x="1259632" y="1772816"/>
            <a:ext cx="7194376" cy="4824536"/>
          </a:xfrm>
          <a:prstGeom prst="rect">
            <a:avLst/>
          </a:prstGeom>
          <a:noFill/>
        </p:spPr>
      </p:pic>
      <p:sp>
        <p:nvSpPr>
          <p:cNvPr id="6" name="Prostokąt 5"/>
          <p:cNvSpPr/>
          <p:nvPr/>
        </p:nvSpPr>
        <p:spPr>
          <a:xfrm>
            <a:off x="1835696" y="1268760"/>
            <a:ext cx="6336704" cy="461665"/>
          </a:xfrm>
          <a:prstGeom prst="rect">
            <a:avLst/>
          </a:prstGeom>
        </p:spPr>
        <p:txBody>
          <a:bodyPr wrap="square">
            <a:spAutoFit/>
          </a:bodyPr>
          <a:lstStyle/>
          <a:p>
            <a:pPr algn="ctr"/>
            <a:r>
              <a:rPr lang="pl-PL" sz="2400" b="1" dirty="0" err="1">
                <a:solidFill>
                  <a:schemeClr val="accent1">
                    <a:lumMod val="75000"/>
                  </a:schemeClr>
                </a:solidFill>
                <a:latin typeface="Algerian" pitchFamily="82" charset="0"/>
              </a:rPr>
              <a:t>Cleopatra's</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Needle</a:t>
            </a:r>
            <a:r>
              <a:rPr lang="pl-PL" sz="2400" dirty="0"/>
              <a:t> </a:t>
            </a:r>
          </a:p>
        </p:txBody>
      </p:sp>
    </p:spTree>
  </p:cSld>
  <p:clrMapOvr>
    <a:masterClrMapping/>
  </p:clrMapOvr>
  <mc:AlternateContent xmlns:mc="http://schemas.openxmlformats.org/markup-compatibility/2006">
    <mc:Choice xmlns:p14="http://schemas.microsoft.com/office/powerpoint/2010/main" Requires="p14">
      <p:transition spd="slow" p14:dur="1200" advTm="8259">
        <p14:prism/>
      </p:transition>
    </mc:Choice>
    <mc:Fallback>
      <p:transition spd="slow" advTm="82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37890"/>
                                        </p:tgtEl>
                                        <p:attrNameLst>
                                          <p:attrName>style.visibility</p:attrName>
                                        </p:attrNameLst>
                                      </p:cBhvr>
                                      <p:to>
                                        <p:strVal val="visible"/>
                                      </p:to>
                                    </p:set>
                                    <p:animEffect transition="in" filter="fade">
                                      <p:cBhvr>
                                        <p:cTn id="38" dur="1000"/>
                                        <p:tgtEl>
                                          <p:spTgt spid="37890"/>
                                        </p:tgtEl>
                                      </p:cBhvr>
                                    </p:animEffect>
                                    <p:anim calcmode="lin" valueType="num">
                                      <p:cBhvr>
                                        <p:cTn id="39" dur="1000" fill="hold"/>
                                        <p:tgtEl>
                                          <p:spTgt spid="37890"/>
                                        </p:tgtEl>
                                        <p:attrNameLst>
                                          <p:attrName>ppt_x</p:attrName>
                                        </p:attrNameLst>
                                      </p:cBhvr>
                                      <p:tavLst>
                                        <p:tav tm="0">
                                          <p:val>
                                            <p:strVal val="#ppt_x"/>
                                          </p:val>
                                        </p:tav>
                                        <p:tav tm="100000">
                                          <p:val>
                                            <p:strVal val="#ppt_x"/>
                                          </p:val>
                                        </p:tav>
                                      </p:tavLst>
                                    </p:anim>
                                    <p:anim calcmode="lin" valueType="num">
                                      <p:cBhvr>
                                        <p:cTn id="40"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en-US" b="1" dirty="0">
                <a:solidFill>
                  <a:schemeClr val="accent1">
                    <a:lumMod val="75000"/>
                  </a:schemeClr>
                </a:solidFill>
                <a:latin typeface="Algerian" pitchFamily="82" charset="0"/>
              </a:rPr>
              <a:t>It is an island nation located in Western Europe. The United Kingdom consists of England, Wales, Scotland and Northern Ireland. The United Kingdom is one of the major powers of the times. Its armed forces are stationed in 80 countries around the world. The country is also counted among the most influential in the European Union.</a:t>
            </a:r>
            <a:endParaRPr lang="pl-PL" b="1" dirty="0">
              <a:solidFill>
                <a:schemeClr val="accent1">
                  <a:lumMod val="75000"/>
                </a:schemeClr>
              </a:solidFill>
              <a:latin typeface="Algerian" pitchFamily="82" charset="0"/>
            </a:endParaRPr>
          </a:p>
        </p:txBody>
      </p:sp>
      <p:sp>
        <p:nvSpPr>
          <p:cNvPr id="2" name="Tytuł 1"/>
          <p:cNvSpPr>
            <a:spLocks noGrp="1"/>
          </p:cNvSpPr>
          <p:nvPr>
            <p:ph type="title"/>
          </p:nvPr>
        </p:nvSpPr>
        <p:spPr/>
        <p:txBody>
          <a:bodyPr>
            <a:normAutofit fontScale="90000"/>
          </a:bodyPr>
          <a:lstStyle/>
          <a:p>
            <a:r>
              <a:rPr lang="pl-PL" dirty="0" smtClean="0"/>
              <a:t/>
            </a:r>
            <a:br>
              <a:rPr lang="pl-PL" dirty="0" smtClean="0"/>
            </a:br>
            <a:r>
              <a:rPr lang="pl-PL" i="1" dirty="0" smtClean="0">
                <a:solidFill>
                  <a:srgbClr val="FF0000"/>
                </a:solidFill>
                <a:latin typeface="Algerian" pitchFamily="82" charset="0"/>
              </a:rPr>
              <a:t>GREAT BRITAIN </a:t>
            </a:r>
            <a:br>
              <a:rPr lang="pl-PL" i="1" dirty="0" smtClean="0">
                <a:solidFill>
                  <a:srgbClr val="FF0000"/>
                </a:solidFill>
                <a:latin typeface="Algerian" pitchFamily="82" charset="0"/>
              </a:rPr>
            </a:br>
            <a:endParaRPr lang="pl-PL" i="1" dirty="0">
              <a:solidFill>
                <a:srgbClr val="FF0000"/>
              </a:solidFill>
              <a:latin typeface="Algerian" pitchFamily="82" charset="0"/>
            </a:endParaRPr>
          </a:p>
        </p:txBody>
      </p:sp>
      <p:pic>
        <p:nvPicPr>
          <p:cNvPr id="4" name="Obraz 3" descr="http://img2.cda.pl/PV9vdnJac257MF8hMWE4Kzg2OHU4Njl6OzM2cTAzYXk4MzUjMzI5Km9jNzpqdWdDPDIzOjE3MzI8MjNLMTM1Kj80MCEyNGJxxxxPw==/51d87568a839f636e06ae53573796bc7.jpg?w=633"/>
          <p:cNvPicPr/>
          <p:nvPr/>
        </p:nvPicPr>
        <p:blipFill>
          <a:blip r:embed="rId2" cstate="print"/>
          <a:srcRect/>
          <a:stretch>
            <a:fillRect/>
          </a:stretch>
        </p:blipFill>
        <p:spPr bwMode="auto">
          <a:xfrm>
            <a:off x="7020272" y="404664"/>
            <a:ext cx="1650262" cy="776177"/>
          </a:xfrm>
          <a:prstGeom prst="rect">
            <a:avLst/>
          </a:prstGeom>
          <a:noFill/>
          <a:ln w="9525">
            <a:noFill/>
            <a:miter lim="800000"/>
            <a:headEnd/>
            <a:tailEnd/>
          </a:ln>
        </p:spPr>
      </p:pic>
    </p:spTree>
  </p:cSld>
  <p:clrMapOvr>
    <a:masterClrMapping/>
  </p:clrMapOvr>
  <p:transition spd="slow" advTm="2705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pic>
        <p:nvPicPr>
          <p:cNvPr id="56328" name="Picture 8" descr="http://spraszkow.prv.pl/13-ENGLISH/bridge-2.jpg"/>
          <p:cNvPicPr>
            <a:picLocks noChangeAspect="1" noChangeArrowheads="1"/>
          </p:cNvPicPr>
          <p:nvPr/>
        </p:nvPicPr>
        <p:blipFill>
          <a:blip r:embed="rId4" cstate="print"/>
          <a:srcRect/>
          <a:stretch>
            <a:fillRect/>
          </a:stretch>
        </p:blipFill>
        <p:spPr bwMode="auto">
          <a:xfrm>
            <a:off x="611560" y="1844824"/>
            <a:ext cx="7885384" cy="4752528"/>
          </a:xfrm>
          <a:prstGeom prst="rect">
            <a:avLst/>
          </a:prstGeom>
          <a:noFill/>
        </p:spPr>
      </p:pic>
      <p:sp>
        <p:nvSpPr>
          <p:cNvPr id="3" name="Prostokąt 2"/>
          <p:cNvSpPr/>
          <p:nvPr/>
        </p:nvSpPr>
        <p:spPr>
          <a:xfrm>
            <a:off x="2915816" y="1316079"/>
            <a:ext cx="4347665" cy="461665"/>
          </a:xfrm>
          <a:prstGeom prst="rect">
            <a:avLst/>
          </a:prstGeom>
        </p:spPr>
        <p:txBody>
          <a:bodyPr wrap="none">
            <a:spAutoFit/>
          </a:bodyPr>
          <a:lstStyle/>
          <a:p>
            <a:r>
              <a:rPr lang="pl-PL" sz="2400" b="1" dirty="0">
                <a:solidFill>
                  <a:schemeClr val="accent1">
                    <a:lumMod val="75000"/>
                  </a:schemeClr>
                </a:solidFill>
                <a:latin typeface="Algerian" pitchFamily="82" charset="0"/>
              </a:rPr>
              <a:t>Tower Bridge </a:t>
            </a:r>
            <a:r>
              <a:rPr lang="pl-PL" sz="2400" b="1" dirty="0" err="1">
                <a:solidFill>
                  <a:schemeClr val="accent1">
                    <a:lumMod val="75000"/>
                  </a:schemeClr>
                </a:solidFill>
                <a:latin typeface="Algerian" pitchFamily="82" charset="0"/>
              </a:rPr>
              <a:t>drawbridge</a:t>
            </a:r>
            <a:endParaRPr lang="pl-PL" sz="2400"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3900" advTm="8312">
        <p14:glitter pattern="hexagon"/>
      </p:transition>
    </mc:Choice>
    <mc:Fallback>
      <p:transition spd="slow" advTm="83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16" presetClass="entr" presetSubtype="2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par>
                          <p:cTn id="23" fill="hold">
                            <p:stCondLst>
                              <p:cond delay="5000"/>
                            </p:stCondLst>
                            <p:childTnLst>
                              <p:par>
                                <p:cTn id="24" presetID="22" presetClass="entr" presetSubtype="4" fill="hold" nodeType="afterEffect">
                                  <p:stCondLst>
                                    <p:cond delay="0"/>
                                  </p:stCondLst>
                                  <p:childTnLst>
                                    <p:set>
                                      <p:cBhvr>
                                        <p:cTn id="25" dur="1" fill="hold">
                                          <p:stCondLst>
                                            <p:cond delay="0"/>
                                          </p:stCondLst>
                                        </p:cTn>
                                        <p:tgtEl>
                                          <p:spTgt spid="56328"/>
                                        </p:tgtEl>
                                        <p:attrNameLst>
                                          <p:attrName>style.visibility</p:attrName>
                                        </p:attrNameLst>
                                      </p:cBhvr>
                                      <p:to>
                                        <p:strVal val="visible"/>
                                      </p:to>
                                    </p:set>
                                    <p:animEffect transition="in" filter="wipe(down)">
                                      <p:cBhvr>
                                        <p:cTn id="26"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pic>
        <p:nvPicPr>
          <p:cNvPr id="55300" name="Picture 4" descr="http://spraszkow.prv.pl/13-ENGLISH/tower-1.jpg"/>
          <p:cNvPicPr>
            <a:picLocks noChangeAspect="1" noChangeArrowheads="1"/>
          </p:cNvPicPr>
          <p:nvPr/>
        </p:nvPicPr>
        <p:blipFill>
          <a:blip r:embed="rId4" cstate="print"/>
          <a:srcRect/>
          <a:stretch>
            <a:fillRect/>
          </a:stretch>
        </p:blipFill>
        <p:spPr bwMode="auto">
          <a:xfrm>
            <a:off x="683568" y="2177480"/>
            <a:ext cx="7632848" cy="4680520"/>
          </a:xfrm>
          <a:prstGeom prst="rect">
            <a:avLst/>
          </a:prstGeom>
          <a:noFill/>
        </p:spPr>
      </p:pic>
      <p:sp>
        <p:nvSpPr>
          <p:cNvPr id="7" name="Prostokąt 6"/>
          <p:cNvSpPr/>
          <p:nvPr/>
        </p:nvSpPr>
        <p:spPr>
          <a:xfrm>
            <a:off x="2915816" y="1484784"/>
            <a:ext cx="2882520" cy="461665"/>
          </a:xfrm>
          <a:prstGeom prst="rect">
            <a:avLst/>
          </a:prstGeom>
        </p:spPr>
        <p:txBody>
          <a:bodyPr wrap="none">
            <a:spAutoFit/>
          </a:bodyPr>
          <a:lstStyle/>
          <a:p>
            <a:r>
              <a:rPr lang="pl-PL" sz="2400" b="1" dirty="0">
                <a:solidFill>
                  <a:schemeClr val="accent1">
                    <a:lumMod val="75000"/>
                  </a:schemeClr>
                </a:solidFill>
                <a:latin typeface="Algerian" pitchFamily="82" charset="0"/>
              </a:rPr>
              <a:t>Tower of London</a:t>
            </a:r>
            <a:r>
              <a:rPr lang="pl-PL" b="1" i="1" dirty="0"/>
              <a:t> </a:t>
            </a:r>
            <a:endParaRPr lang="pl-PL" dirty="0"/>
          </a:p>
        </p:txBody>
      </p:sp>
    </p:spTree>
  </p:cSld>
  <p:clrMapOvr>
    <a:masterClrMapping/>
  </p:clrMapOvr>
  <p:transition spd="slow" advTm="4926">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55300"/>
                                        </p:tgtEl>
                                        <p:attrNameLst>
                                          <p:attrName>style.visibility</p:attrName>
                                        </p:attrNameLst>
                                      </p:cBhvr>
                                      <p:to>
                                        <p:strVal val="visible"/>
                                      </p:to>
                                    </p:set>
                                    <p:animEffect transition="in" filter="barn(inVertical)">
                                      <p:cBhvr>
                                        <p:cTn id="25"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sp>
        <p:nvSpPr>
          <p:cNvPr id="10" name="Prostokąt 9"/>
          <p:cNvSpPr/>
          <p:nvPr/>
        </p:nvSpPr>
        <p:spPr>
          <a:xfrm>
            <a:off x="5868144" y="2348880"/>
            <a:ext cx="2145139" cy="461665"/>
          </a:xfrm>
          <a:prstGeom prst="rect">
            <a:avLst/>
          </a:prstGeom>
        </p:spPr>
        <p:txBody>
          <a:bodyPr wrap="none">
            <a:spAutoFit/>
          </a:bodyPr>
          <a:lstStyle/>
          <a:p>
            <a:r>
              <a:rPr lang="pl-PL" dirty="0"/>
              <a:t> </a:t>
            </a:r>
            <a:r>
              <a:rPr lang="pl-PL" sz="2400" b="1" dirty="0">
                <a:solidFill>
                  <a:schemeClr val="accent1">
                    <a:lumMod val="75000"/>
                  </a:schemeClr>
                </a:solidFill>
                <a:latin typeface="Algerian" pitchFamily="82" charset="0"/>
              </a:rPr>
              <a:t>Stonehenge</a:t>
            </a:r>
            <a:endParaRPr lang="pl-PL" sz="2400" dirty="0">
              <a:solidFill>
                <a:schemeClr val="accent1">
                  <a:lumMod val="75000"/>
                </a:schemeClr>
              </a:solidFill>
              <a:latin typeface="Algerian" pitchFamily="82" charset="0"/>
            </a:endParaRPr>
          </a:p>
        </p:txBody>
      </p:sp>
      <p:pic>
        <p:nvPicPr>
          <p:cNvPr id="60418" name="Picture 2" descr="http://spraszkow.prv.pl/13-ENGLISH/Stonehenge-3.jpg"/>
          <p:cNvPicPr>
            <a:picLocks noChangeAspect="1" noChangeArrowheads="1"/>
          </p:cNvPicPr>
          <p:nvPr/>
        </p:nvPicPr>
        <p:blipFill>
          <a:blip r:embed="rId4" cstate="print"/>
          <a:srcRect/>
          <a:stretch>
            <a:fillRect/>
          </a:stretch>
        </p:blipFill>
        <p:spPr bwMode="auto">
          <a:xfrm>
            <a:off x="539552" y="1772816"/>
            <a:ext cx="4608512" cy="4464496"/>
          </a:xfrm>
          <a:prstGeom prst="rect">
            <a:avLst/>
          </a:prstGeom>
          <a:noFill/>
        </p:spPr>
      </p:pic>
      <p:pic>
        <p:nvPicPr>
          <p:cNvPr id="60420" name="Picture 4" descr="http://spraszkow.prv.pl/13-ENGLISH/stonehenge.jpg"/>
          <p:cNvPicPr>
            <a:picLocks noChangeAspect="1" noChangeArrowheads="1"/>
          </p:cNvPicPr>
          <p:nvPr/>
        </p:nvPicPr>
        <p:blipFill>
          <a:blip r:embed="rId5" cstate="print"/>
          <a:srcRect/>
          <a:stretch>
            <a:fillRect/>
          </a:stretch>
        </p:blipFill>
        <p:spPr bwMode="auto">
          <a:xfrm>
            <a:off x="4283968" y="3645024"/>
            <a:ext cx="4457700" cy="284797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3400" advTm="6372">
        <p14:reveal/>
      </p:transition>
    </mc:Choice>
    <mc:Fallback>
      <p:transition spd="slow" advTm="63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nodeType="afterEffect">
                                  <p:stCondLst>
                                    <p:cond delay="0"/>
                                  </p:stCondLst>
                                  <p:childTnLst>
                                    <p:set>
                                      <p:cBhvr>
                                        <p:cTn id="24" dur="1" fill="hold">
                                          <p:stCondLst>
                                            <p:cond delay="0"/>
                                          </p:stCondLst>
                                        </p:cTn>
                                        <p:tgtEl>
                                          <p:spTgt spid="60420"/>
                                        </p:tgtEl>
                                        <p:attrNameLst>
                                          <p:attrName>style.visibility</p:attrName>
                                        </p:attrNameLst>
                                      </p:cBhvr>
                                      <p:to>
                                        <p:strVal val="visible"/>
                                      </p:to>
                                    </p:set>
                                    <p:anim calcmode="lin" valueType="num">
                                      <p:cBhvr additive="base">
                                        <p:cTn id="25" dur="500" fill="hold"/>
                                        <p:tgtEl>
                                          <p:spTgt spid="60420"/>
                                        </p:tgtEl>
                                        <p:attrNameLst>
                                          <p:attrName>ppt_x</p:attrName>
                                        </p:attrNameLst>
                                      </p:cBhvr>
                                      <p:tavLst>
                                        <p:tav tm="0">
                                          <p:val>
                                            <p:strVal val="#ppt_x"/>
                                          </p:val>
                                        </p:tav>
                                        <p:tav tm="100000">
                                          <p:val>
                                            <p:strVal val="#ppt_x"/>
                                          </p:val>
                                        </p:tav>
                                      </p:tavLst>
                                    </p:anim>
                                    <p:anim calcmode="lin" valueType="num">
                                      <p:cBhvr additive="base">
                                        <p:cTn id="26" dur="500" fill="hold"/>
                                        <p:tgtEl>
                                          <p:spTgt spid="60420"/>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60418"/>
                                        </p:tgtEl>
                                        <p:attrNameLst>
                                          <p:attrName>style.visibility</p:attrName>
                                        </p:attrNameLst>
                                      </p:cBhvr>
                                      <p:to>
                                        <p:strVal val="visible"/>
                                      </p:to>
                                    </p:set>
                                    <p:animEffect transition="in" filter="fade">
                                      <p:cBhvr>
                                        <p:cTn id="30"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www.angielski.host.sk/engflag.gif"/>
          <p:cNvPicPr>
            <a:picLocks noGrp="1"/>
          </p:cNvPicPr>
          <p:nvPr>
            <p:ph idx="1"/>
          </p:nvPr>
        </p:nvPicPr>
        <p:blipFill>
          <a:blip r:embed="rId2" cstate="print"/>
          <a:srcRect/>
          <a:stretch>
            <a:fillRect/>
          </a:stretch>
        </p:blipFill>
        <p:spPr bwMode="auto">
          <a:xfrm>
            <a:off x="6660232" y="404664"/>
            <a:ext cx="2016224" cy="100012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England</a:t>
            </a:r>
            <a:endParaRPr lang="pl-PL" i="1" dirty="0">
              <a:solidFill>
                <a:srgbClr val="FF0000"/>
              </a:solidFill>
              <a:latin typeface="Algerian" pitchFamily="82" charset="0"/>
            </a:endParaRPr>
          </a:p>
        </p:txBody>
      </p:sp>
      <p:pic>
        <p:nvPicPr>
          <p:cNvPr id="4" name="Obraz 3" descr="http://upload.wikimedia.org/wikipedia/commons/thumb/3/3f/Tudor_Rose.svg/250px-Tudor_Rose.svg.png"/>
          <p:cNvPicPr/>
          <p:nvPr/>
        </p:nvPicPr>
        <p:blipFill>
          <a:blip r:embed="rId3" cstate="print"/>
          <a:srcRect/>
          <a:stretch>
            <a:fillRect/>
          </a:stretch>
        </p:blipFill>
        <p:spPr bwMode="auto">
          <a:xfrm>
            <a:off x="467544" y="260648"/>
            <a:ext cx="1554569" cy="1424763"/>
          </a:xfrm>
          <a:prstGeom prst="rect">
            <a:avLst/>
          </a:prstGeom>
          <a:noFill/>
          <a:ln w="9525">
            <a:noFill/>
            <a:miter lim="800000"/>
            <a:headEnd/>
            <a:tailEnd/>
          </a:ln>
        </p:spPr>
      </p:pic>
      <p:sp>
        <p:nvSpPr>
          <p:cNvPr id="7" name="Prostokąt 6"/>
          <p:cNvSpPr/>
          <p:nvPr/>
        </p:nvSpPr>
        <p:spPr>
          <a:xfrm>
            <a:off x="3563888" y="1484784"/>
            <a:ext cx="2650084" cy="461665"/>
          </a:xfrm>
          <a:prstGeom prst="rect">
            <a:avLst/>
          </a:prstGeom>
        </p:spPr>
        <p:txBody>
          <a:bodyPr wrap="none">
            <a:spAutoFit/>
          </a:bodyPr>
          <a:lstStyle/>
          <a:p>
            <a:r>
              <a:rPr lang="pl-PL" sz="2400" b="1" dirty="0">
                <a:solidFill>
                  <a:schemeClr val="accent1">
                    <a:lumMod val="75000"/>
                  </a:schemeClr>
                </a:solidFill>
                <a:latin typeface="Algerian" pitchFamily="82" charset="0"/>
              </a:rPr>
              <a:t>Windsor </a:t>
            </a:r>
            <a:r>
              <a:rPr lang="pl-PL" sz="2400" b="1" dirty="0" err="1">
                <a:solidFill>
                  <a:schemeClr val="accent1">
                    <a:lumMod val="75000"/>
                  </a:schemeClr>
                </a:solidFill>
                <a:latin typeface="Algerian" pitchFamily="82" charset="0"/>
              </a:rPr>
              <a:t>Castle</a:t>
            </a:r>
            <a:endParaRPr lang="pl-PL" sz="2400" dirty="0">
              <a:solidFill>
                <a:schemeClr val="accent1">
                  <a:lumMod val="75000"/>
                </a:schemeClr>
              </a:solidFill>
              <a:latin typeface="Algerian" pitchFamily="82" charset="0"/>
            </a:endParaRPr>
          </a:p>
        </p:txBody>
      </p:sp>
      <p:sp>
        <p:nvSpPr>
          <p:cNvPr id="59394" name="AutoShape 2" descr="http://spraszkow.prv.pl/13-ENGLISH/windsor-castle-2_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9396" name="AutoShape 4" descr="http://spraszkow.prv.pl/13-ENGLISH/windsor-castle-2_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9398" name="Picture 6" descr="http://spraszkow.prv.pl/13-ENGLISH/Windsor-castle-1.jpg"/>
          <p:cNvPicPr>
            <a:picLocks noChangeAspect="1" noChangeArrowheads="1"/>
          </p:cNvPicPr>
          <p:nvPr/>
        </p:nvPicPr>
        <p:blipFill>
          <a:blip r:embed="rId4" cstate="print"/>
          <a:srcRect/>
          <a:stretch>
            <a:fillRect/>
          </a:stretch>
        </p:blipFill>
        <p:spPr bwMode="auto">
          <a:xfrm>
            <a:off x="611560" y="2276872"/>
            <a:ext cx="7776864" cy="410445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advTm="8895">
        <p:circle/>
      </p:transition>
    </mc:Choice>
    <mc:Fallback>
      <p:transition spd="slow" advTm="889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par>
                          <p:cTn id="27" fill="hold">
                            <p:stCondLst>
                              <p:cond delay="4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4500"/>
                            </p:stCondLst>
                            <p:childTnLst>
                              <p:par>
                                <p:cTn id="34" presetID="6" presetClass="entr" presetSubtype="16"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par>
                          <p:cTn id="37" fill="hold">
                            <p:stCondLst>
                              <p:cond delay="6500"/>
                            </p:stCondLst>
                            <p:childTnLst>
                              <p:par>
                                <p:cTn id="38" presetID="14" presetClass="entr" presetSubtype="10" fill="hold" nodeType="afterEffect">
                                  <p:stCondLst>
                                    <p:cond delay="0"/>
                                  </p:stCondLst>
                                  <p:childTnLst>
                                    <p:set>
                                      <p:cBhvr>
                                        <p:cTn id="39" dur="1" fill="hold">
                                          <p:stCondLst>
                                            <p:cond delay="0"/>
                                          </p:stCondLst>
                                        </p:cTn>
                                        <p:tgtEl>
                                          <p:spTgt spid="59398"/>
                                        </p:tgtEl>
                                        <p:attrNameLst>
                                          <p:attrName>style.visibility</p:attrName>
                                        </p:attrNameLst>
                                      </p:cBhvr>
                                      <p:to>
                                        <p:strVal val="visible"/>
                                      </p:to>
                                    </p:set>
                                    <p:animEffect transition="in" filter="randombar(horizontal)">
                                      <p:cBhvr>
                                        <p:cTn id="40"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0/0a/03270001_Welsh_Daffodils.jpg/640px-03270001_Welsh_Daffodils.jpg"/>
          <p:cNvPicPr>
            <a:picLocks noGrp="1"/>
          </p:cNvPicPr>
          <p:nvPr>
            <p:ph idx="1"/>
          </p:nvPr>
        </p:nvPicPr>
        <p:blipFill>
          <a:blip r:embed="rId2" cstate="print"/>
          <a:srcRect/>
          <a:stretch>
            <a:fillRect/>
          </a:stretch>
        </p:blipFill>
        <p:spPr bwMode="auto">
          <a:xfrm>
            <a:off x="395536" y="332656"/>
            <a:ext cx="2376264" cy="125273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Wales</a:t>
            </a:r>
            <a:endParaRPr lang="pl-PL" i="1" dirty="0">
              <a:solidFill>
                <a:srgbClr val="FF0000"/>
              </a:solidFill>
              <a:latin typeface="Algerian" pitchFamily="82" charset="0"/>
            </a:endParaRPr>
          </a:p>
        </p:txBody>
      </p:sp>
      <p:pic>
        <p:nvPicPr>
          <p:cNvPr id="4" name="Obraz 3" descr="http://i.pinger.pl/pgr87/fe32643a001a76c05161634d"/>
          <p:cNvPicPr/>
          <p:nvPr/>
        </p:nvPicPr>
        <p:blipFill>
          <a:blip r:embed="rId3" cstate="print"/>
          <a:srcRect/>
          <a:stretch>
            <a:fillRect/>
          </a:stretch>
        </p:blipFill>
        <p:spPr bwMode="auto">
          <a:xfrm>
            <a:off x="6372200" y="404664"/>
            <a:ext cx="2232248" cy="1152128"/>
          </a:xfrm>
          <a:prstGeom prst="rect">
            <a:avLst/>
          </a:prstGeom>
          <a:noFill/>
          <a:ln w="9525">
            <a:noFill/>
            <a:miter lim="800000"/>
            <a:headEnd/>
            <a:tailEnd/>
          </a:ln>
        </p:spPr>
      </p:pic>
      <p:pic>
        <p:nvPicPr>
          <p:cNvPr id="5124" name="Picture 4" descr="http://www.geozeta.pl/style/images/mapy/206.gif"/>
          <p:cNvPicPr>
            <a:picLocks noChangeAspect="1" noChangeArrowheads="1"/>
          </p:cNvPicPr>
          <p:nvPr/>
        </p:nvPicPr>
        <p:blipFill>
          <a:blip r:embed="rId4" cstate="print"/>
          <a:srcRect/>
          <a:stretch>
            <a:fillRect/>
          </a:stretch>
        </p:blipFill>
        <p:spPr bwMode="auto">
          <a:xfrm>
            <a:off x="5076056" y="2204864"/>
            <a:ext cx="3528392" cy="4320480"/>
          </a:xfrm>
          <a:prstGeom prst="rect">
            <a:avLst/>
          </a:prstGeom>
          <a:noFill/>
        </p:spPr>
      </p:pic>
      <p:sp>
        <p:nvSpPr>
          <p:cNvPr id="3" name="Prostokąt 2"/>
          <p:cNvSpPr/>
          <p:nvPr/>
        </p:nvSpPr>
        <p:spPr>
          <a:xfrm>
            <a:off x="179512" y="2225175"/>
            <a:ext cx="4572000" cy="3416320"/>
          </a:xfrm>
          <a:prstGeom prst="rect">
            <a:avLst/>
          </a:prstGeom>
        </p:spPr>
        <p:txBody>
          <a:bodyPr>
            <a:spAutoFit/>
          </a:bodyPr>
          <a:lstStyle/>
          <a:p>
            <a:r>
              <a:rPr lang="pl-PL" sz="2400" b="1" dirty="0" smtClean="0">
                <a:solidFill>
                  <a:schemeClr val="accent1">
                    <a:lumMod val="75000"/>
                  </a:schemeClr>
                </a:solidFill>
                <a:latin typeface="Algerian" pitchFamily="82" charset="0"/>
              </a:rPr>
              <a:t>p</a:t>
            </a:r>
            <a:r>
              <a:rPr lang="en-US" sz="2400" b="1" dirty="0" err="1" smtClean="0">
                <a:solidFill>
                  <a:schemeClr val="accent1">
                    <a:lumMod val="75000"/>
                  </a:schemeClr>
                </a:solidFill>
                <a:latin typeface="Algerian" pitchFamily="82" charset="0"/>
              </a:rPr>
              <a:t>opulation</a:t>
            </a:r>
            <a:r>
              <a:rPr lang="en-US" sz="2400" b="1" dirty="0">
                <a:solidFill>
                  <a:schemeClr val="accent1">
                    <a:lumMod val="75000"/>
                  </a:schemeClr>
                </a:solidFill>
                <a:latin typeface="Algerian" pitchFamily="82" charset="0"/>
              </a:rPr>
              <a:t>: 3.064 million (2011) </a:t>
            </a:r>
          </a:p>
          <a:p>
            <a:r>
              <a:rPr lang="en-US" sz="2400" b="1" dirty="0">
                <a:solidFill>
                  <a:schemeClr val="accent1">
                    <a:lumMod val="75000"/>
                  </a:schemeClr>
                </a:solidFill>
                <a:latin typeface="Algerian" pitchFamily="82" charset="0"/>
              </a:rPr>
              <a:t>Capital: Cardiff </a:t>
            </a:r>
          </a:p>
          <a:p>
            <a:r>
              <a:rPr lang="en-US" sz="2400" b="1" dirty="0">
                <a:solidFill>
                  <a:schemeClr val="accent1">
                    <a:lumMod val="75000"/>
                  </a:schemeClr>
                </a:solidFill>
                <a:latin typeface="Algerian" pitchFamily="82" charset="0"/>
              </a:rPr>
              <a:t>National Anthem: National Anthem of Wales </a:t>
            </a:r>
          </a:p>
          <a:p>
            <a:r>
              <a:rPr lang="en-US" sz="2400" b="1" dirty="0">
                <a:solidFill>
                  <a:schemeClr val="accent1">
                    <a:lumMod val="75000"/>
                  </a:schemeClr>
                </a:solidFill>
                <a:latin typeface="Algerian" pitchFamily="82" charset="0"/>
              </a:rPr>
              <a:t>Currency: Pound Sterling </a:t>
            </a:r>
          </a:p>
          <a:p>
            <a:r>
              <a:rPr lang="en-US" sz="2400" b="1" dirty="0">
                <a:solidFill>
                  <a:schemeClr val="accent1">
                    <a:lumMod val="75000"/>
                  </a:schemeClr>
                </a:solidFill>
                <a:latin typeface="Algerian" pitchFamily="82" charset="0"/>
              </a:rPr>
              <a:t>Government: Devolution, Constitutional monarchy </a:t>
            </a:r>
          </a:p>
          <a:p>
            <a:r>
              <a:rPr lang="en-US" sz="2400" b="1" dirty="0">
                <a:solidFill>
                  <a:schemeClr val="accent1">
                    <a:lumMod val="75000"/>
                  </a:schemeClr>
                </a:solidFill>
                <a:latin typeface="Algerian" pitchFamily="82" charset="0"/>
              </a:rPr>
              <a:t>Patron Saint. David</a:t>
            </a:r>
            <a:endParaRPr lang="pl-PL" sz="2400"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6727">
        <p14:ferris dir="l"/>
      </p:transition>
    </mc:Choice>
    <mc:Fallback>
      <p:transition spd="slow" advTm="267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3500"/>
                            </p:stCondLst>
                            <p:childTnLst>
                              <p:par>
                                <p:cTn id="21" presetID="45" presetClass="entr" presetSubtype="0" fill="hold" nodeType="after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fade">
                                      <p:cBhvr>
                                        <p:cTn id="23" dur="2000"/>
                                        <p:tgtEl>
                                          <p:spTgt spid="5124"/>
                                        </p:tgtEl>
                                      </p:cBhvr>
                                    </p:animEffect>
                                    <p:anim calcmode="lin" valueType="num">
                                      <p:cBhvr>
                                        <p:cTn id="24" dur="2000" fill="hold"/>
                                        <p:tgtEl>
                                          <p:spTgt spid="5124"/>
                                        </p:tgtEl>
                                        <p:attrNameLst>
                                          <p:attrName>ppt_w</p:attrName>
                                        </p:attrNameLst>
                                      </p:cBhvr>
                                      <p:tavLst>
                                        <p:tav tm="0" fmla="#ppt_w*sin(2.5*pi*$)">
                                          <p:val>
                                            <p:fltVal val="0"/>
                                          </p:val>
                                        </p:tav>
                                        <p:tav tm="100000">
                                          <p:val>
                                            <p:fltVal val="1"/>
                                          </p:val>
                                        </p:tav>
                                      </p:tavLst>
                                    </p:anim>
                                    <p:anim calcmode="lin" valueType="num">
                                      <p:cBhvr>
                                        <p:cTn id="25" dur="2000" fill="hold"/>
                                        <p:tgtEl>
                                          <p:spTgt spid="51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0/0a/03270001_Welsh_Daffodils.jpg/640px-03270001_Welsh_Daffodils.jpg"/>
          <p:cNvPicPr>
            <a:picLocks noGrp="1"/>
          </p:cNvPicPr>
          <p:nvPr>
            <p:ph idx="1"/>
          </p:nvPr>
        </p:nvPicPr>
        <p:blipFill>
          <a:blip r:embed="rId2" cstate="print"/>
          <a:srcRect/>
          <a:stretch>
            <a:fillRect/>
          </a:stretch>
        </p:blipFill>
        <p:spPr bwMode="auto">
          <a:xfrm>
            <a:off x="395536" y="332656"/>
            <a:ext cx="2376264" cy="125273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Wales</a:t>
            </a:r>
            <a:endParaRPr lang="pl-PL" i="1" dirty="0">
              <a:solidFill>
                <a:srgbClr val="FF0000"/>
              </a:solidFill>
              <a:latin typeface="Algerian" pitchFamily="82" charset="0"/>
            </a:endParaRPr>
          </a:p>
        </p:txBody>
      </p:sp>
      <p:pic>
        <p:nvPicPr>
          <p:cNvPr id="4" name="Obraz 3" descr="http://i.pinger.pl/pgr87/fe32643a001a76c05161634d"/>
          <p:cNvPicPr/>
          <p:nvPr/>
        </p:nvPicPr>
        <p:blipFill>
          <a:blip r:embed="rId3" cstate="print"/>
          <a:srcRect/>
          <a:stretch>
            <a:fillRect/>
          </a:stretch>
        </p:blipFill>
        <p:spPr bwMode="auto">
          <a:xfrm>
            <a:off x="6372200" y="404664"/>
            <a:ext cx="2232248" cy="1152128"/>
          </a:xfrm>
          <a:prstGeom prst="rect">
            <a:avLst/>
          </a:prstGeom>
          <a:noFill/>
          <a:ln w="9525">
            <a:noFill/>
            <a:miter lim="800000"/>
            <a:headEnd/>
            <a:tailEnd/>
          </a:ln>
        </p:spPr>
      </p:pic>
      <p:pic>
        <p:nvPicPr>
          <p:cNvPr id="6" name="Obraz 5" descr="http://annawwalii.files.wordpress.com/2010/04/mynydd-preseli.jpg"/>
          <p:cNvPicPr/>
          <p:nvPr/>
        </p:nvPicPr>
        <p:blipFill>
          <a:blip r:embed="rId4" cstate="print"/>
          <a:srcRect/>
          <a:stretch>
            <a:fillRect/>
          </a:stretch>
        </p:blipFill>
        <p:spPr bwMode="auto">
          <a:xfrm>
            <a:off x="683568" y="2204864"/>
            <a:ext cx="7560840" cy="4432728"/>
          </a:xfrm>
          <a:prstGeom prst="rect">
            <a:avLst/>
          </a:prstGeom>
          <a:noFill/>
          <a:ln w="9525">
            <a:noFill/>
            <a:miter lim="800000"/>
            <a:headEnd/>
            <a:tailEnd/>
          </a:ln>
        </p:spPr>
      </p:pic>
      <p:sp>
        <p:nvSpPr>
          <p:cNvPr id="7" name="Prostokąt 6"/>
          <p:cNvSpPr/>
          <p:nvPr/>
        </p:nvSpPr>
        <p:spPr>
          <a:xfrm>
            <a:off x="2915816" y="1700808"/>
            <a:ext cx="4541628" cy="461665"/>
          </a:xfrm>
          <a:prstGeom prst="rect">
            <a:avLst/>
          </a:prstGeom>
        </p:spPr>
        <p:txBody>
          <a:bodyPr wrap="none">
            <a:spAutoFit/>
          </a:bodyPr>
          <a:lstStyle/>
          <a:p>
            <a:r>
              <a:rPr lang="pl-PL" sz="2400" b="1" dirty="0" err="1">
                <a:solidFill>
                  <a:schemeClr val="accent1">
                    <a:lumMod val="75000"/>
                  </a:schemeClr>
                </a:solidFill>
                <a:latin typeface="Algerian" pitchFamily="82" charset="0"/>
              </a:rPr>
              <a:t>Pentre</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Ifan</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BuriaChamber</a:t>
            </a:r>
            <a:r>
              <a:rPr lang="pl-PL" dirty="0"/>
              <a:t> </a:t>
            </a:r>
          </a:p>
        </p:txBody>
      </p:sp>
    </p:spTree>
  </p:cSld>
  <p:clrMapOvr>
    <a:masterClrMapping/>
  </p:clrMapOvr>
  <mc:AlternateContent xmlns:mc="http://schemas.openxmlformats.org/markup-compatibility/2006">
    <mc:Choice xmlns:p14="http://schemas.microsoft.com/office/powerpoint/2010/main" Requires="p14">
      <p:transition spd="slow" p14:dur="900" advTm="9881">
        <p14:warp dir="in"/>
      </p:transition>
    </mc:Choice>
    <mc:Fallback>
      <p:transition spd="slow" advTm="98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par>
                          <p:cTn id="15" fill="hold">
                            <p:stCondLst>
                              <p:cond delay="2500"/>
                            </p:stCondLst>
                            <p:childTnLst>
                              <p:par>
                                <p:cTn id="16" presetID="4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4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0/0a/03270001_Welsh_Daffodils.jpg/640px-03270001_Welsh_Daffodils.jpg"/>
          <p:cNvPicPr>
            <a:picLocks noGrp="1"/>
          </p:cNvPicPr>
          <p:nvPr>
            <p:ph idx="1"/>
          </p:nvPr>
        </p:nvPicPr>
        <p:blipFill>
          <a:blip r:embed="rId2" cstate="print"/>
          <a:srcRect/>
          <a:stretch>
            <a:fillRect/>
          </a:stretch>
        </p:blipFill>
        <p:spPr bwMode="auto">
          <a:xfrm>
            <a:off x="395536" y="332656"/>
            <a:ext cx="2376264" cy="125273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Wales</a:t>
            </a:r>
            <a:endParaRPr lang="pl-PL" i="1" dirty="0">
              <a:solidFill>
                <a:srgbClr val="FF0000"/>
              </a:solidFill>
              <a:latin typeface="Algerian" pitchFamily="82" charset="0"/>
            </a:endParaRPr>
          </a:p>
        </p:txBody>
      </p:sp>
      <p:pic>
        <p:nvPicPr>
          <p:cNvPr id="4" name="Obraz 3" descr="http://i.pinger.pl/pgr87/fe32643a001a76c05161634d"/>
          <p:cNvPicPr/>
          <p:nvPr/>
        </p:nvPicPr>
        <p:blipFill>
          <a:blip r:embed="rId3" cstate="print"/>
          <a:srcRect/>
          <a:stretch>
            <a:fillRect/>
          </a:stretch>
        </p:blipFill>
        <p:spPr bwMode="auto">
          <a:xfrm>
            <a:off x="6372200" y="404664"/>
            <a:ext cx="2232248" cy="1152128"/>
          </a:xfrm>
          <a:prstGeom prst="rect">
            <a:avLst/>
          </a:prstGeom>
          <a:noFill/>
          <a:ln w="9525">
            <a:noFill/>
            <a:miter lim="800000"/>
            <a:headEnd/>
            <a:tailEnd/>
          </a:ln>
        </p:spPr>
      </p:pic>
      <p:pic>
        <p:nvPicPr>
          <p:cNvPr id="6" name="Obraz 5" descr="http://www.konradknapik.com/galeria/2006_04_18/Conwy%20Castle%2016.JPG"/>
          <p:cNvPicPr/>
          <p:nvPr/>
        </p:nvPicPr>
        <p:blipFill>
          <a:blip r:embed="rId4" cstate="print"/>
          <a:srcRect/>
          <a:stretch>
            <a:fillRect/>
          </a:stretch>
        </p:blipFill>
        <p:spPr bwMode="auto">
          <a:xfrm>
            <a:off x="539552" y="2060848"/>
            <a:ext cx="7992888" cy="4323242"/>
          </a:xfrm>
          <a:prstGeom prst="rect">
            <a:avLst/>
          </a:prstGeom>
          <a:noFill/>
          <a:ln w="9525">
            <a:noFill/>
            <a:miter lim="800000"/>
            <a:headEnd/>
            <a:tailEnd/>
          </a:ln>
        </p:spPr>
      </p:pic>
      <p:sp>
        <p:nvSpPr>
          <p:cNvPr id="26625" name="Rectangle 1"/>
          <p:cNvSpPr>
            <a:spLocks noChangeArrowheads="1"/>
          </p:cNvSpPr>
          <p:nvPr/>
        </p:nvSpPr>
        <p:spPr bwMode="auto">
          <a:xfrm>
            <a:off x="27402" y="1556792"/>
            <a:ext cx="911659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sz="2000" b="1" dirty="0" err="1">
                <a:solidFill>
                  <a:schemeClr val="accent1">
                    <a:lumMod val="75000"/>
                  </a:schemeClr>
                </a:solidFill>
                <a:latin typeface="Algerian" pitchFamily="82" charset="0"/>
                <a:cs typeface="Arial" pitchFamily="34" charset="0"/>
              </a:rPr>
              <a:t>Conwy</a:t>
            </a:r>
            <a:r>
              <a:rPr lang="en-US" sz="2000" b="1" dirty="0">
                <a:solidFill>
                  <a:schemeClr val="accent1">
                    <a:lumMod val="75000"/>
                  </a:schemeClr>
                </a:solidFill>
                <a:latin typeface="Algerian" pitchFamily="82" charset="0"/>
                <a:cs typeface="Arial" pitchFamily="34" charset="0"/>
              </a:rPr>
              <a:t> Castle. </a:t>
            </a:r>
            <a:r>
              <a:rPr lang="en-US" sz="2000" b="1" dirty="0" err="1">
                <a:solidFill>
                  <a:schemeClr val="accent1">
                    <a:lumMod val="75000"/>
                  </a:schemeClr>
                </a:solidFill>
                <a:latin typeface="Algerian" pitchFamily="82" charset="0"/>
                <a:cs typeface="Arial" pitchFamily="34" charset="0"/>
              </a:rPr>
              <a:t>Conwy</a:t>
            </a:r>
            <a:r>
              <a:rPr lang="en-US" sz="2000" b="1" dirty="0">
                <a:solidFill>
                  <a:schemeClr val="accent1">
                    <a:lumMod val="75000"/>
                  </a:schemeClr>
                </a:solidFill>
                <a:latin typeface="Algerian" pitchFamily="82" charset="0"/>
                <a:cs typeface="Arial" pitchFamily="34" charset="0"/>
              </a:rPr>
              <a:t> Castle. Most deceiving leading to the castle</a:t>
            </a:r>
            <a:endParaRPr kumimoji="0" lang="pl-PL" sz="2000" b="1" i="0" u="none" strike="noStrike" cap="none" normalizeH="0" baseline="0" dirty="0" smtClean="0">
              <a:ln>
                <a:noFill/>
              </a:ln>
              <a:solidFill>
                <a:schemeClr val="accent1">
                  <a:lumMod val="75000"/>
                </a:schemeClr>
              </a:solidFill>
              <a:effectLst/>
              <a:latin typeface="Algerian" pitchFamily="82"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12485">
        <p14:doors dir="vert"/>
      </p:transition>
    </mc:Choice>
    <mc:Fallback>
      <p:transition spd="slow" advTm="124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6625"/>
                                        </p:tgtEl>
                                        <p:attrNameLst>
                                          <p:attrName>style.visibility</p:attrName>
                                        </p:attrNameLst>
                                      </p:cBhvr>
                                      <p:to>
                                        <p:strVal val="visible"/>
                                      </p:to>
                                    </p:set>
                                    <p:animEffect transition="in" filter="fade">
                                      <p:cBhvr>
                                        <p:cTn id="23"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0/0a/03270001_Welsh_Daffodils.jpg/640px-03270001_Welsh_Daffodils.jpg"/>
          <p:cNvPicPr>
            <a:picLocks noGrp="1"/>
          </p:cNvPicPr>
          <p:nvPr>
            <p:ph idx="1"/>
          </p:nvPr>
        </p:nvPicPr>
        <p:blipFill>
          <a:blip r:embed="rId2" cstate="print"/>
          <a:srcRect/>
          <a:stretch>
            <a:fillRect/>
          </a:stretch>
        </p:blipFill>
        <p:spPr bwMode="auto">
          <a:xfrm>
            <a:off x="395536" y="332656"/>
            <a:ext cx="2376264" cy="125273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Wales</a:t>
            </a:r>
            <a:endParaRPr lang="pl-PL" i="1" dirty="0">
              <a:solidFill>
                <a:srgbClr val="FF0000"/>
              </a:solidFill>
              <a:latin typeface="Algerian" pitchFamily="82" charset="0"/>
            </a:endParaRPr>
          </a:p>
        </p:txBody>
      </p:sp>
      <p:pic>
        <p:nvPicPr>
          <p:cNvPr id="4" name="Obraz 3" descr="http://i.pinger.pl/pgr87/fe32643a001a76c05161634d"/>
          <p:cNvPicPr/>
          <p:nvPr/>
        </p:nvPicPr>
        <p:blipFill>
          <a:blip r:embed="rId3" cstate="print"/>
          <a:srcRect/>
          <a:stretch>
            <a:fillRect/>
          </a:stretch>
        </p:blipFill>
        <p:spPr bwMode="auto">
          <a:xfrm>
            <a:off x="6372200" y="404664"/>
            <a:ext cx="2232248" cy="1152128"/>
          </a:xfrm>
          <a:prstGeom prst="rect">
            <a:avLst/>
          </a:prstGeom>
          <a:noFill/>
          <a:ln w="9525">
            <a:noFill/>
            <a:miter lim="800000"/>
            <a:headEnd/>
            <a:tailEnd/>
          </a:ln>
        </p:spPr>
      </p:pic>
      <p:pic>
        <p:nvPicPr>
          <p:cNvPr id="27650" name="Picture 2" descr="Widok na zamek"/>
          <p:cNvPicPr>
            <a:picLocks noChangeAspect="1" noChangeArrowheads="1"/>
          </p:cNvPicPr>
          <p:nvPr/>
        </p:nvPicPr>
        <p:blipFill>
          <a:blip r:embed="rId4" cstate="print"/>
          <a:srcRect/>
          <a:stretch>
            <a:fillRect/>
          </a:stretch>
        </p:blipFill>
        <p:spPr bwMode="auto">
          <a:xfrm>
            <a:off x="627030" y="2204864"/>
            <a:ext cx="7704856" cy="3960440"/>
          </a:xfrm>
          <a:prstGeom prst="rect">
            <a:avLst/>
          </a:prstGeom>
          <a:noFill/>
        </p:spPr>
      </p:pic>
      <p:sp>
        <p:nvSpPr>
          <p:cNvPr id="3" name="Prostokąt 2"/>
          <p:cNvSpPr/>
          <p:nvPr/>
        </p:nvSpPr>
        <p:spPr>
          <a:xfrm>
            <a:off x="3649310" y="1539311"/>
            <a:ext cx="2710999" cy="461665"/>
          </a:xfrm>
          <a:prstGeom prst="rect">
            <a:avLst/>
          </a:prstGeom>
        </p:spPr>
        <p:txBody>
          <a:bodyPr wrap="none">
            <a:spAutoFit/>
          </a:bodyPr>
          <a:lstStyle/>
          <a:p>
            <a:r>
              <a:rPr lang="pl-PL" sz="2400" b="1" dirty="0" err="1">
                <a:solidFill>
                  <a:schemeClr val="accent1">
                    <a:lumMod val="75000"/>
                  </a:schemeClr>
                </a:solidFill>
                <a:latin typeface="Algerian" pitchFamily="82" charset="0"/>
              </a:rPr>
              <a:t>Penrhyn</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Castle</a:t>
            </a:r>
            <a:endParaRPr lang="pl-PL" sz="2400"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3900" advTm="7390">
        <p14:glitter pattern="hexagon"/>
      </p:transition>
    </mc:Choice>
    <mc:Fallback>
      <p:transition spd="slow" advTm="73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6"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par>
                          <p:cTn id="38" fill="hold">
                            <p:stCondLst>
                              <p:cond delay="4500"/>
                            </p:stCondLst>
                            <p:childTnLst>
                              <p:par>
                                <p:cTn id="39" presetID="14" presetClass="entr" presetSubtype="10" fill="hold" nodeType="afterEffect">
                                  <p:stCondLst>
                                    <p:cond delay="0"/>
                                  </p:stCondLst>
                                  <p:childTnLst>
                                    <p:set>
                                      <p:cBhvr>
                                        <p:cTn id="40" dur="1" fill="hold">
                                          <p:stCondLst>
                                            <p:cond delay="0"/>
                                          </p:stCondLst>
                                        </p:cTn>
                                        <p:tgtEl>
                                          <p:spTgt spid="27650"/>
                                        </p:tgtEl>
                                        <p:attrNameLst>
                                          <p:attrName>style.visibility</p:attrName>
                                        </p:attrNameLst>
                                      </p:cBhvr>
                                      <p:to>
                                        <p:strVal val="visible"/>
                                      </p:to>
                                    </p:set>
                                    <p:animEffect transition="in" filter="randombar(horizontal)">
                                      <p:cBhvr>
                                        <p:cTn id="41"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0/0a/03270001_Welsh_Daffodils.jpg/640px-03270001_Welsh_Daffodils.jpg"/>
          <p:cNvPicPr>
            <a:picLocks noGrp="1"/>
          </p:cNvPicPr>
          <p:nvPr>
            <p:ph idx="1"/>
          </p:nvPr>
        </p:nvPicPr>
        <p:blipFill>
          <a:blip r:embed="rId2" cstate="print"/>
          <a:srcRect/>
          <a:stretch>
            <a:fillRect/>
          </a:stretch>
        </p:blipFill>
        <p:spPr bwMode="auto">
          <a:xfrm>
            <a:off x="395536" y="332656"/>
            <a:ext cx="2376264" cy="125273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Wales</a:t>
            </a:r>
            <a:endParaRPr lang="pl-PL" i="1" dirty="0">
              <a:solidFill>
                <a:srgbClr val="FF0000"/>
              </a:solidFill>
              <a:latin typeface="Algerian" pitchFamily="82" charset="0"/>
            </a:endParaRPr>
          </a:p>
        </p:txBody>
      </p:sp>
      <p:pic>
        <p:nvPicPr>
          <p:cNvPr id="4" name="Obraz 3" descr="http://i.pinger.pl/pgr87/fe32643a001a76c05161634d"/>
          <p:cNvPicPr/>
          <p:nvPr/>
        </p:nvPicPr>
        <p:blipFill>
          <a:blip r:embed="rId3" cstate="print"/>
          <a:srcRect/>
          <a:stretch>
            <a:fillRect/>
          </a:stretch>
        </p:blipFill>
        <p:spPr bwMode="auto">
          <a:xfrm>
            <a:off x="6372200" y="404664"/>
            <a:ext cx="2232248" cy="1152128"/>
          </a:xfrm>
          <a:prstGeom prst="rect">
            <a:avLst/>
          </a:prstGeom>
          <a:noFill/>
          <a:ln w="9525">
            <a:noFill/>
            <a:miter lim="800000"/>
            <a:headEnd/>
            <a:tailEnd/>
          </a:ln>
        </p:spPr>
      </p:pic>
      <p:sp>
        <p:nvSpPr>
          <p:cNvPr id="28674" name="AutoShape 2" descr="data:image/jpeg;base64,/9j/4AAQSkZJRgABAQAAAQABAAD/2wCEAAkGBwgHBgkIBwgKCgkLDRYPDQwMDRsUFRAWIB0iIiAdHx8kKDQsJCYxJx8fLT0tMTU3Ojo6Iys/RD84QzQ5OjcBCgoKDQwNGg8PGjclHyU3Nzc3Nzc3Nzc3Nzc3Nzc3Nzc3Nzc3Nzc3Nzc3Nzc3Nzc3Nzc3Nzc3Nzc3Nzc3Nzc3N//AABEIAKAA1QMBIgACEQEDEQH/xAAcAAABBQEBAQAAAAAAAAAAAAAFAAIDBAYBBwj/xABIEAACAQMCAwUEBgcECAcBAAABAgMABBEFEgYhMRMiQVFhFHGBkQcjMqGxwRUWQmLR4fAzUnKCJDRDY5KisvElJlNUZXSzF//EABoBAAMBAQEBAAAAAAAAAAAAAAABAgMFBAb/xAAiEQEBAAIBBQADAQEAAAAAAAAAAQIRAwQSITFBIjJRFBP/2gAMAwEAAhEDEQA/AMtiuYp+KRFfQuWZilin4rmKAZilin4pYoMzFLFPxSxQDMV3FOxXcUAzFLFPxSxQDRSpwFdxQDcUsU7FSRQvK4WMZJ6UrZJuiTfpFilipvZ7gqWS3eRQMkr/AFzrrwSooLxOufMVGPLhl6qrhlPcTaYPrpf/AK8n/TVPFENKA9pceJgk/wCmqWKqftS+GYrtOxXcVSTQK7inYruKCMxTgK7iu4pwG4pU/FKgIsVzFPxSxSNHilipMVzFAMxSxT8UsUAzFLFPxSxQDMV3FPxSxQDMV3FPApYoBgFPiieVwkalmY4AFdA8MVreH9LEMCySAdq4y37q+VZcvJ/zm14Yd1UbTQ0hhMk/1khIAHhmiFvYLGspKjux45eJNXXu7FJCJLmJeyABBYZBPM/lVWfW9NjicrcCRRIoYpzx3sGublyXLza9swk9Om2CyRcu6TtPL0oY8ZtZZgFyqNzXwKmib6vYhVb60hWyPqyKF3ms2aF5rgPGkvd3FCV5AdD8KiaPVTRWUQvW2j6x4n7NhyVwV8R5+tZySF4m2SLtYdQa0Wn6jZXKRCCcOFEibgOS4Un8CPlVK8Md3awyg5YkqXHMbh4E+v416uDmuOWqw5OPc8BG2u7aeBuxgHJ8B41fttHvLjGItgP984/n91e3LPHH3XmmNvoNxTtvmQK0SaBDAu+8mOBzIAwPzP3Urm5sLCFzp1tJPNsLK6REgDnzJIJ8D4CvNn1uGPry2x6bK+2dxzwchvIjBp23HIirEM0GsXqzPbXU0zR/Yizjkefh7vIVS4rs9U0sW9xHavBG5YAM+SenVcnHzqMeul/aKvS35UwApUEg11gmJ4sP7utKt51XF/WV4cxfFcxUmK4R51uyMxXMVIV548aW2jYMxSxTwuSBXcAk7TlfA0bCPFLFSYpbaAZilin4ruKYR7a7tqTFEdKNjCJJr6MvtA2jw8fh5Vly8s48O6r48O/LSvp1nJPMrLE7qpBIC9fTPT51phZXK7nvLswQ7sqjueQ8iB19xyOdDf1iubkdlolozeGLaMuc+rdBSg0HXtQJa7kjswTzaRu1k+XQVyOXny5a6HHxTCLMk+lQSPMsYuJerTP19/8A2rFLqxbU5pbYWMhmYu2cE5y3iKP69p8HD0ka9peXMkkeWmdgwfnjaF6D8+VHH0XS2Nups4iBl8hQCSS1ZbaaZqDX5UUY/R8ORncABQnU9akvbz2a6kS5QMvZRLGQOhzgAc69O0zQtLtY0EFnCNo6mNf4UI1OSOTiAezWkDTpFtM0qHEajOcnBA9AaC0BaRw7cRzi6W2a3Gwja8md24EHIHPx8amsuHdI0aNo7u7BZwm5A2zmpyCFT1HjWjhtlu5RBqV46tH9pYH2BskYHLn8qdfXWi8NmMy2hSV8lWihaR8erH+NHcO2KsG9gRpOlSup6yMgiT4seZ+BNWotL1SVSLrUI7ZD9qOyUs3/ABfxzRaxu7fUbSK9tZO2gkBKscjocEYPQg10XEN1bsbWdSuSoYHkGBwR8CMUrlb7OYyAEdtYBd1vHc3SlWEjzy/Z5jkB0GfQVZ02aBbaSyW29nUR7IkYFRgDkB8Kczyx2srLAAADyQZbOfLxrMapqEs1xNaiRlkjQuxeJkYYAOwE+LDAz5GlPJtvoVpBb2SdhCqblJyOuSxJoRxQquI4pFO3DgjPu/hRDQb1H0uFpXVH7M5yc4OaCcX3qJBC6M7EuV7QQsVGRThVm5dHtHbJAHpiu02K6uHB7NrWfHUh9pHvB5iu1p3I0biuOdqk4zjwqXFSW7LHMjPG8i5wQgyRnlmuzy5duFrm4Y92WgWzmK6jLbNIG3JuXHhz50S28+XSgsk0T63ZkCSMCMAtIO8xwQc/Ej5UeArLpc98bTnx1k5Cm6aNT0LAffUYiWLuJnC8hnyqzbL/AKTF/jH40x177e+t/rL4i213bUm2ltwBnxpkj213bUmKW2gGbaKcNWlre6qLS/iSaMIZkWVcg+HL50PwPGilh/ovENgC6/6qSzeXXlXh66/jHq6WeaP8Qa9b6DbRRQW/aXEndgtosLnHUnyA86Bwa1xGst09wliyQSorWscbZOWxybPXy5HNDZru3uZbvUL14+0a4UQK3MrEAQPLnnB95zVt76S+ku/YtPuZoppA2dnLAbd7ufvrnPbt3jmc3tijqAsaRK4LDJBbBwfDlgUXguI0s7F5GCjsV5k9cZodLpOtahGEuHtrWPC7gX3M2AOZC+7zqaHhi17Eu13PKwGAwwoz7utIDsOraeqHde268vGQVDPLHcKxSdJEcblBIw2PxFZXWeGtPttGnKXEpkULhml3MBuHhR7T5bSzgUW4eVdiqvZxljgDHXwooitqtzIlqZnDhhkJsX7TjxJHOtJA/tFhbtdLGrPErMJAGOcc+XvrLz2CajfzSy2c+5AmwtLsAXnyJBzjl0q/223CTXtrEcZKJ3z/AF8KR1Pd6fAXaSxuZ7W5J+1AAEJ/eQ5B+4+tCuF7z2fTLq2vpIWkW8mUuqnLZOTgeHXpzq8eymYBIry588kqD6iqPCkU4utWSG3hjCX5Dbjlh3EO3P8AXWnoC8HaGNILS0kKD7LMQgH51ltctLwcTRe0WvbKZEISNyR4dc+PLyrb3NyEOZbiOIdNpwPx61ldV1GC21qKU3i9m23DuvdyDz54x0pQVJoV7eqGiWwlZ0mdCcgDmB449KI6jpt/fQxtLHaxAyr3ZMsTVfT9TjjuZl9ptwRKTkEA7SOvX0q7eXscigpfSO6sCBEPX0FATxaL2QIkuiW/3cKqKVVTqGnygSbLh943Akkcj/iYUqexpkcVJZvcJewLbIxkZwMhwNw2sSOeM9PDypYqlLqP6Nu/axGzmHmQWxkEFT8Rmur1eWsNOf08/Jn76eVriVpQzTW0hIzhgAGBx61qseVZmxs7nWL+7miQqjy5aWTkoXxPr8K3Rs44LV7qW3uXjXBLOvZjmfAHma8/T82PHLttzcVz1oOgKpMjOQqqwJY9APWmnDMSpB5+HlV2xiudcFuYBbR2k64eIoeWCOp8edZzUEuLPVZ7SKZHKOwHIpnnyx4fjWk62b9I/wA3j2LYpzjkv+EUF7bUYmVHibcRnAOasNeXilN8DY2AHu1f+zD6m9PkIHaoyxwPWuRCSdtlpBNcP5RIWx8RyFH+H9MhaNb28iDM6KyLIg7n/fPj5VoVniClEG5R1CDKj4jlWHL1mW/w9NcOmmvyY6DQNXuMdokNoP8AeSbm+S5/EUTThJZJEe+vZpzyBCAIPd4n7xRSTWrC3yHuYFYfshwTn3DNQR6wboH2SOSYL0KqEHzb3+VeTPkzz/at8cMcfSe00PTbFs29nEH8Hf6xvm2TVl5IkOGbB9Tms9qWr39tOYCLSJvDezSH7yB91Vk1GMQqbu9uZJSwLRxfVrjywMVGlbH5ryONXklBjLDaN4CcvQHBPyqNY5ZoGiignVWBBbATA9N3WstClnPqkJCdkC4JMr7iuOfv++thc6vYW4zcXQUeTYQffijRqS8MWbXHtM9tbvMeZeV2lPwBwo+VFFkFpAImlto0XluPd5fhWP4i4m0qQE293tmUbRjdKP8AhH8arWnDvEWpRxyTavFBC3e+pTBwelI4095c2MnaNcySTpkclG1CPecDz8aGPxNw9p5bsWtFkAxgSB2HwUH8agtvo5spHWTVdQu7s7gWBbAPzyfvop+huDdIBSVbFWXqJpd7D5miaK7AZvpDVnCWSSvnkOyt8H/m/hWZm4sv7a+vAls4lu3D7ZmOAcY5qu0HoK9CXifhK1mWKK4t488tyR4Ue815p9IV3C/FM15ZTCSNoldHXo3dz+Ip40Vo/wBB8Z3hUSz21mD17EIvzwCfvoZxBw5qulJ2txfSXLkbi6n7Pw6V6rC08yLKpARlDAqmOR9SfyoNxIge4iV5SwZMFd6Hx8qX03mKtqryxLBczPNKEQ7mGWywAHurVS8Ga7dWzSahq0pk2F+yyTg+W4VpLaxigu5YoRtVHh2/VA4GR45ozewqYZGklYFY2HOQL6+HupbPTDWf0bjsB7bfy9r4hDuA+JpVveyB572b13sa7S3T1GD2+VTX2iXUel+1RXccftOwlMk8uWBnl5Dzqvbyi4gSUKVDjOG6itDfuHttOs4WDTPsO0HoApP4Cup1d3jHP6aatBdNzbX9jHGxMjSxsDswzBmAJz5YzWm4lnVLZWBAKMXI5eR8apT2sUN490e+6oqhshCD5DkTjmOlUNW1HTbHTZYrp7c3UgCKqIzN68zXPewuEb5jdMLkxquWMSqw7qkg/wAaqT2t5fXMjIn1cjMe+AykZOCcHp8Ki0bU9Jgk7aSO0QRrhnKYPifHrz2/OjJ4v06OONITLcNtA2W0eR8NoNKGyc1vPpeuwwyWoz2G4iEEAgnwHw8h1q3eaNfgi6lv+zB5iFJ2DfIUJ4i164XXpL6awuY8psWOZiCF5YPPpnyo9Z8PcS3MQkTTobYOAQZ51zg+i5qkrWm3vYxKt7f3TuSAsaruOB0wSOVVru6Dzq05e5VcsEmlL+eOVWU4J1NipvtYtLfPhFHkj4sfyqxPwloFhD2utazcyKnJvrdo921aRhd5raTRFJmjgRTlFRcfdQs63bAdjBLLIvTbGxyfgM+laTSP/wCfu8i2UCXUyDdteKR2YDqQCOdWdZ4wsdBSH2HRcwyqGjkCCJXHhgYoGmYsn1OYFdO0a6kD89xh2Z9+auHhzim6XItbe1H+9l6fBa0Oj8X3+taU19Z6bGohmEUweX3c1/nWW474g4m0rVntTqPZxOm5FhVRgfLP30GtNwRrO2JrzWX9n3DtYrV2TA888vH0otp/AugQhnktmmYndudyd3vxVXgWTUdf0uO71O/nmNvdlFQYUMoUdcYz1raAEr2Z7xXpuwT+dTdnNBsOkaVboY4dLtwp6gxL+Jq2YhGNqgrHgbVG7AHlyqbbsbmcHHQcs111VlUkL0xltv5k0a/p70BzRzy67DBHdSRW7RZdFb7Xh1znPSsJxNwzNNxILCx3zGSMy/WHJ5dckmvR8AcS2/fU5gPQjz91Bb+RouOIpI87zZTYHgcYP5UgzFt9HmosBvMEfLxyT9woXxnpqafq1raTAvss41JXlk4IrWalxbqNqvftokznb9pt2COfPHn91ZPjmWXULqwuTjtprGNvs4573HT4Vpx3z5TlJrw9d0VY5dHsJRHndbRncYx/dHi1UuJWbELZJG1uW5fwqXhQZ4Z0tgoBNqnPswPDzJrnEYBjhO47cEdV/r76V90ookL7ZM5TGUibmqea0ekbNnIADnn4heoPl7qz7Me3dgud1qrcwnhj1rSLHujbJIBYcmKjPXyzWc9tL6RW7b4UYsCSAftn+FKm2bN7LDmTPcH+1Pl6ClVoeS2GswpaIpmXtAoUgt0NaPTopdVuo4LW4jLmLc0omXdGowCyjB58/GvNJ3PtEmVH262n0TZfiKdmUDbaEdOveWtuTkuXissMJjbWi1m24e0JBJqr6peuCA7NK20ePMLgcwavtp2lHQnnsdJhgSYDYTHhipPI+lV+OUDadcKygrJfRLzH7qCjusgHRwVUKDswo5AenSsmrNaFoFml92ssW8orMocZAJDela+0t44oIlgWOPCjG1ADQDSw3tcgGTiHOM+h9PWjVq8pulUTMIliH1eBzOOpNTDrzj6VkJ1BsktiMdR1zjxq5o2oazJxi2lXOrXL2o3oSCByAyCOXKqn0oMRqkuFyexjxj30e0CJJOJ57nbzDykMeuNtXfSYAfSRYGGaykE00kksW6RnkzuIA5+nwrWQ6da/qksjwqZG0uMO7cyzbep9fWh/H8du8kAuVmYiDCdljkeXM+lHNQUx8ISea2Ef4CpNg/oxhMfELPgcrWTlj3UU+lJQNI0rA+yeg/w0R4X0r2HiDtDDHCs1gXREcsOoB6/D76r/AEpXaWGj2zmES7l7MLnGMjrQEP0ak/q1djHI3n5Ch/0nRmTXI2bJxEAPma0vAyInC8LKoG/s2bA6nA61X41tEunv7guQ1tHEy8uRO/HP50bNN9GEfZ8OSggg+1t4c/srWqmP1Ug3j7J6nn09TQvhkbYdQIAAN++B8ForMzGNxuGCpHX+dGyebaP23662i9pcOplcfYJUdxuRPwr0rb3FBB+/8hXm+nxR/rvZMXhZxcODulJZTsfljp5fCvRmICZBOPL+iKAqSR/+PWpO7aYmHMHz9TQDXgE4xsGx9qGZeX+E0dO065ZEgDMT4Pd8x8aDcR8uKtK9RKPmhpU/rMcX9r2GnBPaieycYjTI5d78qE8WRFItHLCRW9jx3ic8pG6/Otkuuw2avHJbhuxdlBZvTPlyoFxws2tSaQ1nDvmmtplVE81YH+NXgnJuuDNz8K6Y20/2AH2AehI8TT+IoyYYRzByRt7n5io+EtPnseHrK1vbUxTxoQylFYjn51LxCiC1iwoOH5cl8qWXsYhqxHegwxBsz+yngD6elaWEYhG7IHdIzgVmI4wTbZjHO3Zc7E/eFaW0YLaA8x3FP7I8qie15eitHAto17VeS4/tRSpWrt2ON7cmYfbXzNKqS+ekgkuDMEjLMJBkHHTHrW++jCB11e8kaNkXsMAH1esDMrNFCvaMpm1B1JBxkDaB+Jr0/ghY14j1OOLAjjQAYbIH10oH3KKqpi5xu220g8m1KMf8yD8qM673dJQfvJQLjQpLBYxowZv0nHuGea/WjrRriJ1OmoVYFTIMMDyPI9DUqinpSqZZTy/sD+z6D09au29yya6bPaMGAPu6Yxjl99UtIBEdyTu5QnBxy/Z9PWiEFq36Ye8MbBewCK204xyz+FJTF8a6Zca1xM9lb539gjfbA6MfM0X4ZhP6YndmbKiTkG5dMVyKRT9I1yGIAWyU94eZbzqLh28it9TvjczJGFEpLSMFA58uZp2ph/HHOTbkri3AyM/3l8qN32G4fuUI6WaD/loLxBENZv5YrVxtW1Db2HIgMDy+Rq0vEFjd2F/bIQsqQBRFkFnG04PLoPfQYjarjVbA/wDxrfilZf6WgDothn++v4VobO7jbULB5JEj3aY2NzAdWWs19K8iyaLZGJ1k2yLnYc45elKFRfghweFbVVHXswfkKdxMgFtref8A20f/AOgqDgO5iXhW1WSSNTuQ95gDjlTeJ9QjlTVYoyGDwIoKsMcn60DY5w02ba9x43zfgKKSnKsATuwcDJFZzQNRjt9LuZZCADdltuOYGF/nWhiaO4QSRlyuD1Uj8qDjzjTU/wDOkMg3FvbzjEK+MR/a6/GvSJCCoXcBgnq38jWZtuGFi1iHUS85dJRNgRvjO3afH8q0r5wAN5OTyG6gKb5XWrAZBykgGD7vShXE+F4k0Ynp2zD5oaI3kyQ6vpjyv2afWDLgjwHnQvip421bRpomEgF2oypyOYIo+D6xfEMKY1LMSEiTqbgL1ibzPKiNoqb+EOqgvdR5jkOfPrn0rR33CEN405kV1aZgz4ZeoGOWQfOhOuWkGkXvC9lFLl4L59yllJUOvjjFVjSrdRwoiKoVpPHLplvmTVXX0JsEwnd7Qctq8uR9auR5ZFIjHMf+l/OqWvbv0afq+jr/ALMefvpfRAuEZksO5+y6jKIfP1o/p4zYIMEZiHQAeXrWet1ctpzdkMdo4/svX30f05iNPUYwexP7Pln1qZ7OprY91xh/7RvFfOu1FCWBlUggiQ9FX0rlUTxS0sLftIi8Ejor7iCWHvoiIXSBpLSzngBZAXVzyO8ZzgY6E1n01KAdLhh8Knh1cRgrHfso643MPu6UabZcu54mnp89jbRQlnWAk82ftSPzrPaoYprNLe3mk7RNu1CNuOfPJrJNrJd8m63t5k0m1ns353ABxzx40tVk3NxeWqRdlZGaNXYq6lyQV5+Y91CZ59Te6dv0lcdhy2RBxheVZtNfVOjg88k7Tzqb9aVHIKD/AJTT0BGK4u3166zIxZrRFYk9RuapkMttJKI5FXtU2nocdfOs7+sCHVJbhlIDwqndHkSfzqynENuCcB1z6UrsTQnPfTLI5t5SZpFI3hseOD+NNsbeQBmBO7JU4GfHl/XOh0OpQSt9YWZck7dvI5OTRP8ATO4BYxsUeOB92KPIi6b28iiihSTuoMICByHpUE89xIHMoLlxhu5+PlUAvovIZ/vEc65fakfZGjgUFn5d0UCiemagILSK3e5ii7NdgUIMAeXP4UPIW713shKohlcZcDI5j+NAeyc9Y2PxpC3lyCiMuOYw2MffTJreKre70PRjPDfGQK4CqyDqfOszecU6zFe3EMF9JHHHO6qq+ADED8qs3U2q6hodxazSK8EOxiZH72c8sedCb/SZkvJ5JJoR2krPtyc4LGmXpp9O4n4iZbcLexTJJGXlWVO8FD4OD8RW2to5nHZzX1t2hJ7pmK9f8teRspWawO7/AFdgxbnjG/PLy5V6jZcQaZqI22t+/bZJUBhkH3MBSysPFcltpY+5PPbqB0yTIP8Apqs9hE8QZr0byw7mQMeRHdota3aNn2rfkKBmVQST/lphSH2p5N0ZU8+8p5VHcrRvbX/ZhYdRQkAhdwHyPKsXxlPdwRWMnaQNJ7UBkR4OT5n4VsIFUXc5+pAbpljg8vdyrM/SNFFHo9rOrRkpdxs21s4FVjSyjTvZamVUsclhnuuMfDvUM1fTtajs5ZDvMY2kgNnx8t9aG5lt3Ebs1njaOsRqrqslhNpcyK2nkbOYI/Kl3eT0z8EmoxWNtJ7KSyXIUbwo5ED941rdDe7kJSWBVUGRdysvLrWWiFsbGIL7FgXSk7YM4GP5Uan1JNHiMyz2gTt3Xb2Bz09KJ5ooc8+o7RJBaA72O7cVIyOXLveldqnp0yT6fDN2VvKz7mbs0zjLH1pUrlqqxxljx8I56IakFvMeikfCi4CjkAKcBWm0dgSLaYjpXRaSeI+6itcOKXcfYHCykPiPlTxp7+Dp8qu12jZzCKQ09vFk+FSpYEdckelWeldBpbp9uKP2YLyK4+FPRFHQkfAU7JpBv3aNn2xKrIBzLt7yMU/fH5H51ByP7Nd2A9BQWonDp/eYVIsxA7sxHwqn2Z9a5sbwNA1F/tXcYMoYdcGmTgTSMzdmckkZbHU9KqbXHjS7w9aBcYsiHl3UXHpJ/OupBhg5hJIOQcnl8qq7j5U4NS0ntgsdRvAP7aYZ85GP406PV72M59rk+IoSJD5n508TsOjmlqfwdo3HxBfpzEynPnHmqHE2q3GqaU1vOyEA5GxMHxqr7Qx6tn3gUhMfJT/lpySCyj8XFj+zxxld4VQO6x/Go7nXBdRshg7MkcmL5OaEK2/pACfTlXAFP7DD3MP4UduJ/kNxa88di1rsP2g4cN4jPhUGsa7NqlqbeWBQCzMCHwQSAKHrCCN3Yysvpzp/1Q5GFs+TCnJPheVnReIr7SoXhiiikjLZUs+DjJPl60qq9nG3PaF9MGlRZL5Kb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8676" name="AutoShape 4" descr="data:image/jpeg;base64,/9j/4AAQSkZJRgABAQAAAQABAAD/2wCEAAkGBwgHBgkIBwgKCgkLDRYPDQwMDRsUFRAWIB0iIiAdHx8kKDQsJCYxJx8fLT0tMTU3Ojo6Iys/RD84QzQ5OjcBCgoKDQwNGg8PGjclHyU3Nzc3Nzc3Nzc3Nzc3Nzc3Nzc3Nzc3Nzc3Nzc3Nzc3Nzc3Nzc3Nzc3Nzc3Nzc3Nzc3N//AABEIAKAA1QMBIgACEQEDEQH/xAAcAAABBQEBAQAAAAAAAAAAAAAFAAIDBAYBBwj/xABIEAACAQMCAwUEBgcECAcBAAABAgMABBEFEgYhMRMiQVFhFHGBkQcjMqGxwRUWQmLR4fAzUnKCJDRDY5KisvElJlNUZXSzF//EABoBAAMBAQEBAAAAAAAAAAAAAAABAgMFBAb/xAAiEQEBAAIBBQADAQEAAAAAAAAAAQIRAwQSITFBIjJRFBP/2gAMAwEAAhEDEQA/AMtiuYp+KRFfQuWZilin4rmKAZilin4pYoMzFLFPxSxQDMV3FOxXcUAzFLFPxSxQDRSpwFdxQDcUsU7FSRQvK4WMZJ6UrZJuiTfpFilipvZ7gqWS3eRQMkr/AFzrrwSooLxOufMVGPLhl6qrhlPcTaYPrpf/AK8n/TVPFENKA9pceJgk/wCmqWKqftS+GYrtOxXcVSTQK7inYruKCMxTgK7iu4pwG4pU/FKgIsVzFPxSxSNHilipMVzFAMxSxT8UsUAzFLFPxSxQDMV3FPxSxQDMV3FPApYoBgFPiieVwkalmY4AFdA8MVreH9LEMCySAdq4y37q+VZcvJ/zm14Yd1UbTQ0hhMk/1khIAHhmiFvYLGspKjux45eJNXXu7FJCJLmJeyABBYZBPM/lVWfW9NjicrcCRRIoYpzx3sGublyXLza9swk9Om2CyRcu6TtPL0oY8ZtZZgFyqNzXwKmib6vYhVb60hWyPqyKF3ms2aF5rgPGkvd3FCV5AdD8KiaPVTRWUQvW2j6x4n7NhyVwV8R5+tZySF4m2SLtYdQa0Wn6jZXKRCCcOFEibgOS4Un8CPlVK8Md3awyg5YkqXHMbh4E+v416uDmuOWqw5OPc8BG2u7aeBuxgHJ8B41fttHvLjGItgP984/n91e3LPHH3XmmNvoNxTtvmQK0SaBDAu+8mOBzIAwPzP3Urm5sLCFzp1tJPNsLK6REgDnzJIJ8D4CvNn1uGPry2x6bK+2dxzwchvIjBp23HIirEM0GsXqzPbXU0zR/Yizjkefh7vIVS4rs9U0sW9xHavBG5YAM+SenVcnHzqMeul/aKvS35UwApUEg11gmJ4sP7utKt51XF/WV4cxfFcxUmK4R51uyMxXMVIV548aW2jYMxSxTwuSBXcAk7TlfA0bCPFLFSYpbaAZilin4ruKYR7a7tqTFEdKNjCJJr6MvtA2jw8fh5Vly8s48O6r48O/LSvp1nJPMrLE7qpBIC9fTPT51phZXK7nvLswQ7sqjueQ8iB19xyOdDf1iubkdlolozeGLaMuc+rdBSg0HXtQJa7kjswTzaRu1k+XQVyOXny5a6HHxTCLMk+lQSPMsYuJerTP19/8A2rFLqxbU5pbYWMhmYu2cE5y3iKP69p8HD0ka9peXMkkeWmdgwfnjaF6D8+VHH0XS2Nups4iBl8hQCSS1ZbaaZqDX5UUY/R8ORncABQnU9akvbz2a6kS5QMvZRLGQOhzgAc69O0zQtLtY0EFnCNo6mNf4UI1OSOTiAezWkDTpFtM0qHEajOcnBA9AaC0BaRw7cRzi6W2a3Gwja8md24EHIHPx8amsuHdI0aNo7u7BZwm5A2zmpyCFT1HjWjhtlu5RBqV46tH9pYH2BskYHLn8qdfXWi8NmMy2hSV8lWihaR8erH+NHcO2KsG9gRpOlSup6yMgiT4seZ+BNWotL1SVSLrUI7ZD9qOyUs3/ABfxzRaxu7fUbSK9tZO2gkBKscjocEYPQg10XEN1bsbWdSuSoYHkGBwR8CMUrlb7OYyAEdtYBd1vHc3SlWEjzy/Z5jkB0GfQVZ02aBbaSyW29nUR7IkYFRgDkB8Kczyx2srLAAADyQZbOfLxrMapqEs1xNaiRlkjQuxeJkYYAOwE+LDAz5GlPJtvoVpBb2SdhCqblJyOuSxJoRxQquI4pFO3DgjPu/hRDQb1H0uFpXVH7M5yc4OaCcX3qJBC6M7EuV7QQsVGRThVm5dHtHbJAHpiu02K6uHB7NrWfHUh9pHvB5iu1p3I0biuOdqk4zjwqXFSW7LHMjPG8i5wQgyRnlmuzy5duFrm4Y92WgWzmK6jLbNIG3JuXHhz50S28+XSgsk0T63ZkCSMCMAtIO8xwQc/Ej5UeArLpc98bTnx1k5Cm6aNT0LAffUYiWLuJnC8hnyqzbL/AKTF/jH40x177e+t/rL4i213bUm2ltwBnxpkj213bUmKW2gGbaKcNWlre6qLS/iSaMIZkWVcg+HL50PwPGilh/ovENgC6/6qSzeXXlXh66/jHq6WeaP8Qa9b6DbRRQW/aXEndgtosLnHUnyA86Bwa1xGst09wliyQSorWscbZOWxybPXy5HNDZru3uZbvUL14+0a4UQK3MrEAQPLnnB95zVt76S+ku/YtPuZoppA2dnLAbd7ufvrnPbt3jmc3tijqAsaRK4LDJBbBwfDlgUXguI0s7F5GCjsV5k9cZodLpOtahGEuHtrWPC7gX3M2AOZC+7zqaHhi17Eu13PKwGAwwoz7utIDsOraeqHde268vGQVDPLHcKxSdJEcblBIw2PxFZXWeGtPttGnKXEpkULhml3MBuHhR7T5bSzgUW4eVdiqvZxljgDHXwooitqtzIlqZnDhhkJsX7TjxJHOtJA/tFhbtdLGrPErMJAGOcc+XvrLz2CajfzSy2c+5AmwtLsAXnyJBzjl0q/223CTXtrEcZKJ3z/AF8KR1Pd6fAXaSxuZ7W5J+1AAEJ/eQ5B+4+tCuF7z2fTLq2vpIWkW8mUuqnLZOTgeHXpzq8eymYBIry588kqD6iqPCkU4utWSG3hjCX5Dbjlh3EO3P8AXWnoC8HaGNILS0kKD7LMQgH51ltctLwcTRe0WvbKZEISNyR4dc+PLyrb3NyEOZbiOIdNpwPx61ldV1GC21qKU3i9m23DuvdyDz54x0pQVJoV7eqGiWwlZ0mdCcgDmB449KI6jpt/fQxtLHaxAyr3ZMsTVfT9TjjuZl9ptwRKTkEA7SOvX0q7eXscigpfSO6sCBEPX0FATxaL2QIkuiW/3cKqKVVTqGnygSbLh943Akkcj/iYUqexpkcVJZvcJewLbIxkZwMhwNw2sSOeM9PDypYqlLqP6Nu/axGzmHmQWxkEFT8Rmur1eWsNOf08/Jn76eVriVpQzTW0hIzhgAGBx61qseVZmxs7nWL+7miQqjy5aWTkoXxPr8K3Rs44LV7qW3uXjXBLOvZjmfAHma8/T82PHLttzcVz1oOgKpMjOQqqwJY9APWmnDMSpB5+HlV2xiudcFuYBbR2k64eIoeWCOp8edZzUEuLPVZ7SKZHKOwHIpnnyx4fjWk62b9I/wA3j2LYpzjkv+EUF7bUYmVHibcRnAOasNeXilN8DY2AHu1f+zD6m9PkIHaoyxwPWuRCSdtlpBNcP5RIWx8RyFH+H9MhaNb28iDM6KyLIg7n/fPj5VoVniClEG5R1CDKj4jlWHL1mW/w9NcOmmvyY6DQNXuMdokNoP8AeSbm+S5/EUTThJZJEe+vZpzyBCAIPd4n7xRSTWrC3yHuYFYfshwTn3DNQR6wboH2SOSYL0KqEHzb3+VeTPkzz/at8cMcfSe00PTbFs29nEH8Hf6xvm2TVl5IkOGbB9Tms9qWr39tOYCLSJvDezSH7yB91Vk1GMQqbu9uZJSwLRxfVrjywMVGlbH5ryONXklBjLDaN4CcvQHBPyqNY5ZoGiignVWBBbATA9N3WstClnPqkJCdkC4JMr7iuOfv++thc6vYW4zcXQUeTYQffijRqS8MWbXHtM9tbvMeZeV2lPwBwo+VFFkFpAImlto0XluPd5fhWP4i4m0qQE293tmUbRjdKP8AhH8arWnDvEWpRxyTavFBC3e+pTBwelI4095c2MnaNcySTpkclG1CPecDz8aGPxNw9p5bsWtFkAxgSB2HwUH8agtvo5spHWTVdQu7s7gWBbAPzyfvop+huDdIBSVbFWXqJpd7D5miaK7AZvpDVnCWSSvnkOyt8H/m/hWZm4sv7a+vAls4lu3D7ZmOAcY5qu0HoK9CXifhK1mWKK4t488tyR4Ue815p9IV3C/FM15ZTCSNoldHXo3dz+Ip40Vo/wBB8Z3hUSz21mD17EIvzwCfvoZxBw5qulJ2txfSXLkbi6n7Pw6V6rC08yLKpARlDAqmOR9SfyoNxIge4iV5SwZMFd6Hx8qX03mKtqryxLBczPNKEQ7mGWywAHurVS8Ga7dWzSahq0pk2F+yyTg+W4VpLaxigu5YoRtVHh2/VA4GR45ozewqYZGklYFY2HOQL6+HupbPTDWf0bjsB7bfy9r4hDuA+JpVveyB572b13sa7S3T1GD2+VTX2iXUel+1RXccftOwlMk8uWBnl5Dzqvbyi4gSUKVDjOG6itDfuHttOs4WDTPsO0HoApP4Cup1d3jHP6aatBdNzbX9jHGxMjSxsDswzBmAJz5YzWm4lnVLZWBAKMXI5eR8apT2sUN490e+6oqhshCD5DkTjmOlUNW1HTbHTZYrp7c3UgCKqIzN68zXPewuEb5jdMLkxquWMSqw7qkg/wAaqT2t5fXMjIn1cjMe+AykZOCcHp8Ki0bU9Jgk7aSO0QRrhnKYPifHrz2/OjJ4v06OONITLcNtA2W0eR8NoNKGyc1vPpeuwwyWoz2G4iEEAgnwHw8h1q3eaNfgi6lv+zB5iFJ2DfIUJ4i164XXpL6awuY8psWOZiCF5YPPpnyo9Z8PcS3MQkTTobYOAQZ51zg+i5qkrWm3vYxKt7f3TuSAsaruOB0wSOVVru6Dzq05e5VcsEmlL+eOVWU4J1NipvtYtLfPhFHkj4sfyqxPwloFhD2utazcyKnJvrdo921aRhd5raTRFJmjgRTlFRcfdQs63bAdjBLLIvTbGxyfgM+laTSP/wCfu8i2UCXUyDdteKR2YDqQCOdWdZ4wsdBSH2HRcwyqGjkCCJXHhgYoGmYsn1OYFdO0a6kD89xh2Z9+auHhzim6XItbe1H+9l6fBa0Oj8X3+taU19Z6bGohmEUweX3c1/nWW474g4m0rVntTqPZxOm5FhVRgfLP30GtNwRrO2JrzWX9n3DtYrV2TA888vH0otp/AugQhnktmmYndudyd3vxVXgWTUdf0uO71O/nmNvdlFQYUMoUdcYz1raAEr2Z7xXpuwT+dTdnNBsOkaVboY4dLtwp6gxL+Jq2YhGNqgrHgbVG7AHlyqbbsbmcHHQcs111VlUkL0xltv5k0a/p70BzRzy67DBHdSRW7RZdFb7Xh1znPSsJxNwzNNxILCx3zGSMy/WHJ5dckmvR8AcS2/fU5gPQjz91Bb+RouOIpI87zZTYHgcYP5UgzFt9HmosBvMEfLxyT9woXxnpqafq1raTAvss41JXlk4IrWalxbqNqvftokznb9pt2COfPHn91ZPjmWXULqwuTjtprGNvs4573HT4Vpx3z5TlJrw9d0VY5dHsJRHndbRncYx/dHi1UuJWbELZJG1uW5fwqXhQZ4Z0tgoBNqnPswPDzJrnEYBjhO47cEdV/r76V90ookL7ZM5TGUibmqea0ekbNnIADnn4heoPl7qz7Me3dgud1qrcwnhj1rSLHujbJIBYcmKjPXyzWc9tL6RW7b4UYsCSAftn+FKm2bN7LDmTPcH+1Pl6ClVoeS2GswpaIpmXtAoUgt0NaPTopdVuo4LW4jLmLc0omXdGowCyjB58/GvNJ3PtEmVH262n0TZfiKdmUDbaEdOveWtuTkuXissMJjbWi1m24e0JBJqr6peuCA7NK20ePMLgcwavtp2lHQnnsdJhgSYDYTHhipPI+lV+OUDadcKygrJfRLzH7qCjusgHRwVUKDswo5AenSsmrNaFoFml92ssW8orMocZAJDela+0t44oIlgWOPCjG1ADQDSw3tcgGTiHOM+h9PWjVq8pulUTMIliH1eBzOOpNTDrzj6VkJ1BsktiMdR1zjxq5o2oazJxi2lXOrXL2o3oSCByAyCOXKqn0oMRqkuFyexjxj30e0CJJOJ57nbzDykMeuNtXfSYAfSRYGGaykE00kksW6RnkzuIA5+nwrWQ6da/qksjwqZG0uMO7cyzbep9fWh/H8du8kAuVmYiDCdljkeXM+lHNQUx8ISea2Ef4CpNg/oxhMfELPgcrWTlj3UU+lJQNI0rA+yeg/w0R4X0r2HiDtDDHCs1gXREcsOoB6/D76r/AEpXaWGj2zmES7l7MLnGMjrQEP0ak/q1djHI3n5Ch/0nRmTXI2bJxEAPma0vAyInC8LKoG/s2bA6nA61X41tEunv7guQ1tHEy8uRO/HP50bNN9GEfZ8OSggg+1t4c/srWqmP1Ug3j7J6nn09TQvhkbYdQIAAN++B8ForMzGNxuGCpHX+dGyebaP23662i9pcOplcfYJUdxuRPwr0rb3FBB+/8hXm+nxR/rvZMXhZxcODulJZTsfljp5fCvRmICZBOPL+iKAqSR/+PWpO7aYmHMHz9TQDXgE4xsGx9qGZeX+E0dO065ZEgDMT4Pd8x8aDcR8uKtK9RKPmhpU/rMcX9r2GnBPaieycYjTI5d78qE8WRFItHLCRW9jx3ic8pG6/Otkuuw2avHJbhuxdlBZvTPlyoFxws2tSaQ1nDvmmtplVE81YH+NXgnJuuDNz8K6Y20/2AH2AehI8TT+IoyYYRzByRt7n5io+EtPnseHrK1vbUxTxoQylFYjn51LxCiC1iwoOH5cl8qWXsYhqxHegwxBsz+yngD6elaWEYhG7IHdIzgVmI4wTbZjHO3Zc7E/eFaW0YLaA8x3FP7I8qie15eitHAto17VeS4/tRSpWrt2ON7cmYfbXzNKqS+ekgkuDMEjLMJBkHHTHrW++jCB11e8kaNkXsMAH1esDMrNFCvaMpm1B1JBxkDaB+Jr0/ghY14j1OOLAjjQAYbIH10oH3KKqpi5xu220g8m1KMf8yD8qM673dJQfvJQLjQpLBYxowZv0nHuGea/WjrRriJ1OmoVYFTIMMDyPI9DUqinpSqZZTy/sD+z6D09au29yya6bPaMGAPu6Yxjl99UtIBEdyTu5QnBxy/Z9PWiEFq36Ye8MbBewCK204xyz+FJTF8a6Zca1xM9lb539gjfbA6MfM0X4ZhP6YndmbKiTkG5dMVyKRT9I1yGIAWyU94eZbzqLh28it9TvjczJGFEpLSMFA58uZp2ph/HHOTbkri3AyM/3l8qN32G4fuUI6WaD/loLxBENZv5YrVxtW1Db2HIgMDy+Rq0vEFjd2F/bIQsqQBRFkFnG04PLoPfQYjarjVbA/wDxrfilZf6WgDothn++v4VobO7jbULB5JEj3aY2NzAdWWs19K8iyaLZGJ1k2yLnYc45elKFRfghweFbVVHXswfkKdxMgFtref8A20f/AOgqDgO5iXhW1WSSNTuQ95gDjlTeJ9QjlTVYoyGDwIoKsMcn60DY5w02ba9x43zfgKKSnKsATuwcDJFZzQNRjt9LuZZCADdltuOYGF/nWhiaO4QSRlyuD1Uj8qDjzjTU/wDOkMg3FvbzjEK+MR/a6/GvSJCCoXcBgnq38jWZtuGFi1iHUS85dJRNgRvjO3afH8q0r5wAN5OTyG6gKb5XWrAZBykgGD7vShXE+F4k0Ynp2zD5oaI3kyQ6vpjyv2afWDLgjwHnQvip421bRpomEgF2oypyOYIo+D6xfEMKY1LMSEiTqbgL1ibzPKiNoqb+EOqgvdR5jkOfPrn0rR33CEN405kV1aZgz4ZeoGOWQfOhOuWkGkXvC9lFLl4L59yllJUOvjjFVjSrdRwoiKoVpPHLplvmTVXX0JsEwnd7Qctq8uR9auR5ZFIjHMf+l/OqWvbv0afq+jr/ALMefvpfRAuEZksO5+y6jKIfP1o/p4zYIMEZiHQAeXrWet1ctpzdkMdo4/svX30f05iNPUYwexP7Pln1qZ7OprY91xh/7RvFfOu1FCWBlUggiQ9FX0rlUTxS0sLftIi8Ejor7iCWHvoiIXSBpLSzngBZAXVzyO8ZzgY6E1n01KAdLhh8Knh1cRgrHfso643MPu6UabZcu54mnp89jbRQlnWAk82ftSPzrPaoYprNLe3mk7RNu1CNuOfPJrJNrJd8m63t5k0m1ns353ABxzx40tVk3NxeWqRdlZGaNXYq6lyQV5+Y91CZ59Te6dv0lcdhy2RBxheVZtNfVOjg88k7Tzqb9aVHIKD/AJTT0BGK4u3166zIxZrRFYk9RuapkMttJKI5FXtU2nocdfOs7+sCHVJbhlIDwqndHkSfzqynENuCcB1z6UrsTQnPfTLI5t5SZpFI3hseOD+NNsbeQBmBO7JU4GfHl/XOh0OpQSt9YWZck7dvI5OTRP8ATO4BYxsUeOB92KPIi6b28iiihSTuoMICByHpUE89xIHMoLlxhu5+PlUAvovIZ/vEc65fakfZGjgUFn5d0UCiemagILSK3e5ii7NdgUIMAeXP4UPIW713shKohlcZcDI5j+NAeyc9Y2PxpC3lyCiMuOYw2MffTJreKre70PRjPDfGQK4CqyDqfOszecU6zFe3EMF9JHHHO6qq+ADED8qs3U2q6hodxazSK8EOxiZH72c8sedCb/SZkvJ5JJoR2krPtyc4LGmXpp9O4n4iZbcLexTJJGXlWVO8FD4OD8RW2to5nHZzX1t2hJ7pmK9f8teRspWawO7/AFdgxbnjG/PLy5V6jZcQaZqI22t+/bZJUBhkH3MBSysPFcltpY+5PPbqB0yTIP8Apqs9hE8QZr0byw7mQMeRHdota3aNn2rfkKBmVQST/lphSH2p5N0ZU8+8p5VHcrRvbX/ZhYdRQkAhdwHyPKsXxlPdwRWMnaQNJ7UBkR4OT5n4VsIFUXc5+pAbpljg8vdyrM/SNFFHo9rOrRkpdxs21s4FVjSyjTvZamVUsclhnuuMfDvUM1fTtajs5ZDvMY2kgNnx8t9aG5lt3Ebs1njaOsRqrqslhNpcyK2nkbOYI/Kl3eT0z8EmoxWNtJ7KSyXIUbwo5ED941rdDe7kJSWBVUGRdysvLrWWiFsbGIL7FgXSk7YM4GP5Uan1JNHiMyz2gTt3Xb2Bz09KJ5ooc8+o7RJBaA72O7cVIyOXLveldqnp0yT6fDN2VvKz7mbs0zjLH1pUrlqqxxljx8I56IakFvMeikfCi4CjkAKcBWm0dgSLaYjpXRaSeI+6itcOKXcfYHCykPiPlTxp7+Dp8qu12jZzCKQ09vFk+FSpYEdckelWeldBpbp9uKP2YLyK4+FPRFHQkfAU7JpBv3aNn2xKrIBzLt7yMU/fH5H51ByP7Nd2A9BQWonDp/eYVIsxA7sxHwqn2Z9a5sbwNA1F/tXcYMoYdcGmTgTSMzdmckkZbHU9KqbXHjS7w9aBcYsiHl3UXHpJ/OupBhg5hJIOQcnl8qq7j5U4NS0ntgsdRvAP7aYZ85GP406PV72M59rk+IoSJD5n508TsOjmlqfwdo3HxBfpzEynPnHmqHE2q3GqaU1vOyEA5GxMHxqr7Qx6tn3gUhMfJT/lpySCyj8XFj+zxxld4VQO6x/Go7nXBdRshg7MkcmL5OaEK2/pACfTlXAFP7DD3MP4UduJ/kNxa88di1rsP2g4cN4jPhUGsa7NqlqbeWBQCzMCHwQSAKHrCCN3Yysvpzp/1Q5GFs+TCnJPheVnReIr7SoXhiiikjLZUs+DjJPl60qq9nG3PaF9MGlRZL5Kb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8678" name="Picture 6" descr="Widok ogólny"/>
          <p:cNvPicPr>
            <a:picLocks noChangeAspect="1" noChangeArrowheads="1"/>
          </p:cNvPicPr>
          <p:nvPr/>
        </p:nvPicPr>
        <p:blipFill>
          <a:blip r:embed="rId4" cstate="print"/>
          <a:srcRect/>
          <a:stretch>
            <a:fillRect/>
          </a:stretch>
        </p:blipFill>
        <p:spPr bwMode="auto">
          <a:xfrm>
            <a:off x="830108" y="2581223"/>
            <a:ext cx="7560840" cy="4248472"/>
          </a:xfrm>
          <a:prstGeom prst="rect">
            <a:avLst/>
          </a:prstGeom>
          <a:noFill/>
        </p:spPr>
      </p:pic>
      <p:sp>
        <p:nvSpPr>
          <p:cNvPr id="8" name="Prostokąt 7"/>
          <p:cNvSpPr/>
          <p:nvPr/>
        </p:nvSpPr>
        <p:spPr>
          <a:xfrm>
            <a:off x="460375" y="1700808"/>
            <a:ext cx="7928049" cy="830997"/>
          </a:xfrm>
          <a:prstGeom prst="rect">
            <a:avLst/>
          </a:prstGeom>
        </p:spPr>
        <p:txBody>
          <a:bodyPr wrap="square">
            <a:spAutoFit/>
          </a:bodyPr>
          <a:lstStyle/>
          <a:p>
            <a:r>
              <a:rPr lang="pl-PL" sz="2400" b="1" dirty="0" err="1">
                <a:solidFill>
                  <a:schemeClr val="accent1">
                    <a:lumMod val="75000"/>
                  </a:schemeClr>
                </a:solidFill>
                <a:latin typeface="Algerian" pitchFamily="82" charset="0"/>
              </a:rPr>
              <a:t>Amgueddfa</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Genedlaethol</a:t>
            </a:r>
            <a:r>
              <a:rPr lang="pl-PL" sz="2400" b="1" dirty="0">
                <a:solidFill>
                  <a:schemeClr val="accent1">
                    <a:lumMod val="75000"/>
                  </a:schemeClr>
                </a:solidFill>
                <a:latin typeface="Algerian" pitchFamily="82" charset="0"/>
              </a:rPr>
              <a:t> </a:t>
            </a:r>
            <a:r>
              <a:rPr lang="pl-PL" sz="2400" b="1" dirty="0" err="1" smtClean="0">
                <a:solidFill>
                  <a:schemeClr val="accent1">
                    <a:lumMod val="75000"/>
                  </a:schemeClr>
                </a:solidFill>
                <a:latin typeface="Algerian" pitchFamily="82" charset="0"/>
              </a:rPr>
              <a:t>Caerdydd</a:t>
            </a:r>
            <a:r>
              <a:rPr lang="pl-PL" sz="2400" b="1" dirty="0">
                <a:solidFill>
                  <a:schemeClr val="accent1">
                    <a:lumMod val="75000"/>
                  </a:schemeClr>
                </a:solidFill>
                <a:latin typeface="Algerian" pitchFamily="82" charset="0"/>
              </a:rPr>
              <a:t> </a:t>
            </a:r>
            <a:r>
              <a:rPr lang="pl-PL" sz="2400" b="1" dirty="0" smtClean="0">
                <a:solidFill>
                  <a:schemeClr val="accent1">
                    <a:lumMod val="75000"/>
                  </a:schemeClr>
                </a:solidFill>
                <a:latin typeface="Algerian" pitchFamily="82" charset="0"/>
              </a:rPr>
              <a:t>National </a:t>
            </a:r>
            <a:r>
              <a:rPr lang="pl-PL" sz="2400" b="1" dirty="0" err="1">
                <a:solidFill>
                  <a:schemeClr val="accent1">
                    <a:lumMod val="75000"/>
                  </a:schemeClr>
                </a:solidFill>
                <a:latin typeface="Algerian" pitchFamily="82" charset="0"/>
              </a:rPr>
              <a:t>Museum</a:t>
            </a:r>
            <a:r>
              <a:rPr lang="pl-PL" sz="2400" b="1" dirty="0">
                <a:solidFill>
                  <a:schemeClr val="accent1">
                    <a:lumMod val="75000"/>
                  </a:schemeClr>
                </a:solidFill>
                <a:latin typeface="Algerian" pitchFamily="82" charset="0"/>
              </a:rPr>
              <a:t> Cardiff</a:t>
            </a:r>
          </a:p>
        </p:txBody>
      </p:sp>
    </p:spTree>
  </p:cSld>
  <p:clrMapOvr>
    <a:masterClrMapping/>
  </p:clrMapOvr>
  <p:transition spd="slow" advTm="944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16" presetClass="entr" presetSubtype="21" fill="hold" nodeType="afterEffect">
                                  <p:stCondLst>
                                    <p:cond delay="0"/>
                                  </p:stCondLst>
                                  <p:childTnLst>
                                    <p:set>
                                      <p:cBhvr>
                                        <p:cTn id="50" dur="1" fill="hold">
                                          <p:stCondLst>
                                            <p:cond delay="0"/>
                                          </p:stCondLst>
                                        </p:cTn>
                                        <p:tgtEl>
                                          <p:spTgt spid="28678"/>
                                        </p:tgtEl>
                                        <p:attrNameLst>
                                          <p:attrName>style.visibility</p:attrName>
                                        </p:attrNameLst>
                                      </p:cBhvr>
                                      <p:to>
                                        <p:strVal val="visible"/>
                                      </p:to>
                                    </p:set>
                                    <p:animEffect transition="in" filter="barn(inVertical)">
                                      <p:cBhvr>
                                        <p:cTn id="51"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0/0a/03270001_Welsh_Daffodils.jpg/640px-03270001_Welsh_Daffodils.jpg"/>
          <p:cNvPicPr>
            <a:picLocks noGrp="1"/>
          </p:cNvPicPr>
          <p:nvPr>
            <p:ph idx="1"/>
          </p:nvPr>
        </p:nvPicPr>
        <p:blipFill>
          <a:blip r:embed="rId2" cstate="print"/>
          <a:srcRect/>
          <a:stretch>
            <a:fillRect/>
          </a:stretch>
        </p:blipFill>
        <p:spPr bwMode="auto">
          <a:xfrm>
            <a:off x="395536" y="332656"/>
            <a:ext cx="2376264" cy="1252735"/>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Wales</a:t>
            </a:r>
            <a:endParaRPr lang="pl-PL" i="1" dirty="0">
              <a:solidFill>
                <a:srgbClr val="FF0000"/>
              </a:solidFill>
              <a:latin typeface="Algerian" pitchFamily="82" charset="0"/>
            </a:endParaRPr>
          </a:p>
        </p:txBody>
      </p:sp>
      <p:pic>
        <p:nvPicPr>
          <p:cNvPr id="4" name="Obraz 3" descr="http://i.pinger.pl/pgr87/fe32643a001a76c05161634d"/>
          <p:cNvPicPr/>
          <p:nvPr/>
        </p:nvPicPr>
        <p:blipFill>
          <a:blip r:embed="rId3" cstate="print"/>
          <a:srcRect/>
          <a:stretch>
            <a:fillRect/>
          </a:stretch>
        </p:blipFill>
        <p:spPr bwMode="auto">
          <a:xfrm>
            <a:off x="6372200" y="404664"/>
            <a:ext cx="2232248" cy="1152128"/>
          </a:xfrm>
          <a:prstGeom prst="rect">
            <a:avLst/>
          </a:prstGeom>
          <a:noFill/>
          <a:ln w="9525">
            <a:noFill/>
            <a:miter lim="800000"/>
            <a:headEnd/>
            <a:tailEnd/>
          </a:ln>
        </p:spPr>
      </p:pic>
      <p:sp>
        <p:nvSpPr>
          <p:cNvPr id="29698" name="AutoShape 2" descr="data:image/jpeg;base64,/9j/4AAQSkZJRgABAQAAAQABAAD/2wCEAAkGBwgHBgkIBwgKCgkLDRYPDQwMDRsUFRAWIB0iIiAdHx8kKDQsJCYxJx8fLT0tMTU3Ojo6Iys/RD84QzQ5OjcBCgoKDQwNGg8PGjclHyU3Nzc3Nzc3Nzc3Nzc3Nzc3Nzc3Nzc3Nzc3Nzc3Nzc3Nzc3Nzc3Nzc3Nzc3Nzc3Nzc3N//AABEIAKAA1QMBIgACEQEDEQH/xAAcAAACAgMBAQAAAAAAAAAAAAAEBQADAQIGBwj/xAA9EAACAQMCAwUGBQMDAgcAAAABAgMABBESIQUxQRMiUWFxBhQyQoGRI6GxwfBSYtEVM+GS8QcWNENFY3L/xAAZAQEBAQEBAQAAAAAAAAAAAAAAAQIDBAX/xAAjEQACAgICAgIDAQAAAAAAAAAAAQIRAxIhMUFREyIEFGEj/9oADAMBAAIRAxEAPwD3GpUzUoCVKlSgJUqVKAlSpUoCVKlSgJUqVKAlSpUoCVKlSgJUqVKAlSpUoCVKlSgJUrFTNAZqVjIoe4v7W2YLPMqMeS53+1AE1KWvxqzU7M59FqUJaDwTWwNCTcSsrcfjXkCYGe9IKGT2h4O2dPEbfbb46o4Q1qUFb8Usbl9FvdwyOflVxmiTKg2Lrn1qULRZUrQSKfnX71sDmgszUqVKFJUrFD3V5HApyct0UUXJG6CM1W9xCnxyKPrSWe+nlySSi9AKELFjnJP0rrHFfZzllrofPxK3XkSfQVT/AKouraI49aUasfEwHlmoZBju5Poa2sUTn8kjoYLuKYlVOGHQ1eDmuVWQJvrAA86Pt+ISKBkhl8zmsyxejccvseVKCj4jC3PUv0ogTxsupXUiuWrR12RbUoc3cIGe0G1Lb32itLU4ZtR/t3NNWRyQ6qUii9pbZ92SQJ/Vpqu59pNwLW3ZlPzybD7CjVDZHQelAX/FrayBDNrk/oU7/XwrlbvjE80gMszaeqrsKTXvFBE3wAn5Vz+tVRsjmPL7jl3cAt2hiHRI9h9T1pU92TlgdTnmScmlD3c92CWYqM7+VVa2OlI+ZG5zW1wc27G5vZwdiPTFSgIsxr3pFVjuQxqU2/hnk5yOTLEKcjzNXBs7AEt6UCqxyHvZX0q4u8RCIMjPVf5vWrQDBI6EEPpOeYbBFP8AhftNeW4Mc7rOijbXz+9cyjiQaXJDcwDWQWB3FAd7D7WWZA94ilQnqveFNLfjFpKR7veLnGQNWD9q81iuR8LYIrGvckb1UiWz1qO+mIz2zY8akl/IF3kY+YNeX2nEruz/APT3DIPDmPsae2ftTnC30IP96f4pqi7s6xOITMcCR/8AqNUST43fb0pYeK2UsReOdAvgedAXPFY+yYwtl+SnGwrSivBnZjS64rFb5DuM9ANzSm443PJlYsIvidzSeSQs5dmyT41jWD1qsllsksjkl3LHxzWFuJF2WRxjwY1Uz1S0oU7A5oAxbhurbUTbcRmtjmCRlH9IOx+lKGlJ862WYgbDBpTIdXBx640jUsJP9wx+9WP7QshYhITjnhjXJLO2fKsM69Sc1mnZbOhuuJTcTXT2gjRd+zU4z55qmOEjmxA/tOc0qhuFiGF61vHdMzEb/esNSNKhwO15LJsOh2NVzSMo/EOkeOapuLxIIQXLMxGygilN1xQzKI1RceIG9RK+yhd3fKiaIH1k8yelKWkLNk94+dVk52blWpcKe6cVtEDo5PwggGWzyrDTvkhmEYHPAoP3llGEb12qvXr3Zyo/WslQ3ikh05fQWO52qUrF4kY0pEBjmSedZrm4uy2hSk2JFLeNXNMO1JDEr4YxSwTZO3Py3q9J2z3gGyetdaIF68seYzyoiORhzIx670E0nw5DegrKOc5GkeRoBkAsx2Og/rWDrQ77jyqiOU572MURHJzVWyvkcGpYo3WTAzjPrWda/LVUbRlssrMOhFYlaL5Ex6mtJkovDsjBhRcM6yqQcBhSfLr3tQwTy8K3Eulgw2PjWrINnJGxrTVQguwQNZyfGtveUxzq2SgjVVUk6pzYVQ91kYUZNBs3eJI3POo5FoZh1PI1kv559KW9uwrInJIC7b9Kzsy0hjqPmKw0iqMsc+VArKwkOQwHXO9aXVwrEKowetXcahnvSE4Aq3t8Du7HxpIG351ZGWAyH9M1lstDGacM2csx5ZqppjjAH5VQHIXLEegrImVRnQ2/U1LFFvePPNVkktjOB1xWDPggZFSMrJMFyVyM5NS2DJcLsOfnURGkXMhwOmNzRGi2iYZYuw3yBtV8fEXUKY0iAQnDMN6w5vwVIvTh1ukaarZ5Cwzq14z96lVtxC5l3MsYPgMn9qlcrl7NcHG+8Ioz3dPiDV6Sq+nSV33GG3+tKVkRN48AHoTmt45xHklRluZArvszNHU8M4VxK+AeC1Zo+QkYYX703T2V4zIcmOFT4ljSzgvtpecN4dBaW8MGmIk99S2vJzvuMV3ns17bWXF5xDcRJZPgnVJIMMRjAGfU/apsVRTEEPsdxI/HNED5Zo619h7okNLcoreSZr0B3RI2kZh2aDUWzsBQvDOLWXE0Z7K4WUqcEciPpTY6aI5j/wAiLLgzX0hI5aEAqH/w/tut7P8A9IrtcnwNal8U2Y1icavsFaAd68nI9FoS89gpVQtZ3YYjksgxn6iu5Z/Gte0FXZk1R5fc+x/HIBq92WUf/VIp/XFBPwXjEWz8NugPERk/pXsAk25VYstN2TRHiE9vPbDNxFJH5MhFDM41Yr3maOG5jMc0SOp5hhmkdz7I8EnYlrGNST8mRV3QeP0eRK2Rktms6+WK9Pl9gODybx9vF/8AmT/INK+L/wDh72FqZeFyyTzA7xyEAYweuOfKmyZNGcJ2pAYnUR5UMdyc9aZXnCeIcMjZr22lRerEbfelfaDPMGqZaLcogAxlq3D6sZI+1Dkrq65rYnPPIoQuYnO5UD0q1ZlI0tv4UH26ju5NbIy/FyqFGVra2s0RkkkKEHBWqFCtLoEnInTkc6pE2VKr3c9alvKMkHHd5nV+lZpoBJzpKvuPI1hzF2enOrHLyqn3k7FNs+eawHAPfOSfDlUpgtEoT4mIz51mhHuEDYKqaxVoHLSFUbG5885rcNqGCd+nnWO1jZdLrkHlgb1ZHGFwBrIPI5zis2U2hwu4KFx0yaKW4DjD9zPh+9DQxRGTSXbK88jnW0jRo+Aoweq71O2BgLlgqqZnKA6lGrYHGP02q+yvJ7eZXs52hfBTuNjIOx/KlCllJXVseQ55raAujBuzJVerbfajRUjq4L+490Nv73LDArEqnaEjPoBXb2HGpOF2od79eIR90KDIAwXqd9/p515Oj7mUuWHRGU5FSSOaXSVBBB3OoDu9Otc3kVmqZ3Fx7VcV4jfyNw+7kitySVTYBfLOPL60zg9tryCzhS4sjLKhImkBxqAOBp8yPpXA8NeW3YsZCu+NhgGjr24W5jTQMybZ3xv4ZrnPM06RaPR+Fe19ncITeBoJdR7unIA6ZIzv4054fxmwvpjDa3KyOF1eGfvXjECXIZCyrjrpbNExC6j5R6hqJLahk1fnF0e3NcwxSJHLNGjuMqrMASKKQFhkDI8eleC8QuZpJgLsXBZQACc4IHT0oiz9qb63hW3/ANQmhtwpAgUkbftXRTsbHtZv7OOZYXuYlkYEgFh051XDx7hE117pHfQtN4atj9eVeEni2oMe1YBuXM+tVG/JZVOs9VOPrVuXobH0TLbo6kMgKkb55Ug4j7N8JlDPPZ2yr1YqB968t4Hx/ikEw9zurlEBOQHyvpvt96cXvEON39pEvEO2u4Mk9ksgBU8gWOO96bisvMoumW7Ojk9huD3SFrdFHTVC3+DXOcY9h1sMvHNMy+Pd/dgaVx8V9pOGKYeHRXEEZOojK7nxou4tbm6MMpklvCyEszXPJjvtmq81eTPAll4WEkKjvH1warksVTcykAc9xtRZtuI2jtNOhIV+Q0nbwO+KzC1tBe9okN0IwgIKrr73UU+SXdkpAZ4egGTLt45FVrAhJRJNZHymnV6LBnW5t4xFI7nPasV8MDBG1LLu7kmYlp5INZ/DUjKkA8x0xtzFFkciUUG0Of8A3FHTK7VWbViO5Jn8qIEVwn/ycQw3IajnP0o62uoZbSZZOz7SFO645t64FHka6FCoqIgF1NnrtUplAbVFJnXtGY/LpOPuKla+QanFJEJHDhu9y2GRV1vCCzFe0VBzzzrcXsSSYRCFXBIwN/5+1XRSo5MeRGoOepNcZTaVnSkWLZLntNy2e7qbGa2ZYjuVVxnBx08/+akdzoJjgkOjOptS7Hy8aFub0FmOWClNJxyJ9K8205MjoJgsxFiVclc4yzZbH0ovRFOg7QudJ2OMk/SlsF12kMaDlgaFORsP+avaSaJmV1Gk/CwA38KklN9hBhNrCyhlZfLBAz0zVRuY4ZHYMmBg6ev18qsh2CLlncDOPCtWeNo9WhY15HUMl9t8Vi/D5NG3vRLknUzFQQMZUZ61I9bsYwUIGdm5Z58/3oQwoAzW+oncR5GM+AzUWERW8bMG1hhrXPwnP500RA7LtIV1EBTj8M5J9aJgupxJoVXOlQ3fXNL/AHkxmPcMSDkjerYJWiiEiRtHqOSWbO3kNqNteBY3F0xy0tu2w3GnGKpmjhnbC2ZZs43YUtuWlkIdJNBOwYtzHhmjoZ+yjUFz3u82rx+nOqptcot2CvwcSAYtpY8HPckwMfUVkWUkepQF047utsMPXamEnEIIg0YbtCnxFRsD/DU9/a6t2SOZlJ2wf811jlmzPAuC8QtSWgjDKPi0EHPqKZpx67RViEUUQ2J1R/pmlyyzhdO07YICgbg+OSaYRX0rP7vKkrgqobK5x6VMn25ashibivbpmSWR3zuA2kL+VXWV+kloIlJMXMDtCGJHXnml/E7aJJAwhQRn4dPxE/fatIOClSZ1a5DEZKOg5n0p/k48gNkeG+coO2g1DU0qc/qTnNAvBaWWhoZ55TnOX2A+1YeK6ktWS0s5kGo6sqTk+NFWHs415Epu5ZoHTIKmPx8M1XkhjjbfBC+G5soly8glc94pLvpbxH0qmLiMGtUmjinjKlcFPgzyx502i9m7OMbnWw+ZhuKLh4PaRgZiR3HzMorzv8zFHqyWcVJc9oxNtAysGwxRW5fSii0j2nuyWzEZ1Fwh73Pbx611lzNZ2qAyTgBNgAcnPpQdvxW0lVg6yLv8ZGR+X6Vv9uTVqJBCBdFVyblcDGFjAx+VZrsk0uoZMFTuKlc/336Fnlc0CyLGOx0YGcAgfn9atjt1RCX7kjDvYOr68zVayvGHcKRn4Qq5/wC1XS3R7MSRoe0ddTLtgZFemUpHU1NrJK3YLcR6wQWcAgMP50rTiHD58ZiaEgHAbUARvUlkXsy0paNttOjJL+XrQrwzTl4o5sYXtHErFfDA8zVjtdkMLpgvANnDL3ezJwN+mf0pjBCraJO2R1BIwwwR4Hf+eVL0tWgHaNdRxBcnUCW1DwFEx3dsys2pX3Gou258BirPnoBbsyLqLd5RnA8Om+d61Zpiu3eJJ67tnmMden8NVG4uFZsgKBtG6jSSef286AuL5lQgr3s5DDOT448P+KwoNgZQXGdCsNZJIYE7A58OlVe9Q6RDEHBDMGzu3Xx+lL0vBKmshlnU4BA+I9SfOrobGdm7UxPGurOGIAPLaumiXfBQkjSqxSSYkBIJiztgbDH3qztpJQqknSBkAqDgnoKGK3cgCmM4BI7pzj6Df61v2syEqmhWTI1hCSB6ms6ogfZTll1TOAB0b/FFqVIA0IjNzYYIHgPIY/Wk8lyItPZrqwCGbOnJ/wA8vvUtr25eeNXkKLyOoZBHnXJ42+QGNJNCjKAQx/txqNFWt32xWGUlHU7MME561WJjjDMoTHLunAreOW2ddfYQMcd4gcvM0T9oUF2ot7e5iLSlmkIO6jV+5oq8uzHOVtwUAO+2B9KWLc26srLbrleRO+PTFVSF51xrkZRsdzgGlfa2Sjq7C9jbdoeWxc88/Xl+VXjiMKSLHJMDKTsoBJ/KuYsZbkMFWVwRth3HLH0pi15cR6Fmt4Ju02A2Zs15MmG5Eof+8kRh2VmU8iqHetxKTGWWNzy2wQRSS04pbWy9lJEqsWyp1Y/U550U/HrVYdMksiHHNUJAryzxT8IlDfJ5Y3rmfaD2hEJe3tZhkHDOv5geFFS+0tkThCzg825Yrzm7mDTuyAhCxOM+dev8L8a5XNFSD3vPeJCRqJ8ADirYL2SB9TOyheh2pWs2gKUIAHIdaxc3hmQLK2cHI8q+voui0dTB7TzRxiON41RRsNNSuO1+eKlY/VxvwKHUsTxKGgmWOI/CjP3s+dCmTEgwoaUAncE6B+9Dz3GAvcLsHPwvmh7iV0jKNsG3Gdz96wolZZfytcyKocHPdyBnP+BRdujpIHJWOPT3zoJJx5dKXWrJoIkQbAn4fzz+VVtevqIlkLIQAQd66atqkAm9jvJ5O67yQfED8IPTagwZEDHGBnfPkavuJ0u4Dh5AARpj6KtBo3Pod8gVqKpUULW9kfQGYMybknbIx1rSZ8wgchv3t/Gq0DuAwGsZwNth5VZoYBowq9oOeWq9AqhcBgo6nbB3NP4pGSMQe8kGVcEE91Nsnbr+VLreWS2h7EA98HJHUnwJ5UVPdGNIYwrOQg36jI3rnNbMgcLUyKscs2cfMhC5Gc7c9qqNqsJLtcO3ys4GQD1J3qj3uUJNI4ZmcAYU8hvywefKl1nePaSadKuh+NDyYeH0rmoSd8gYSiWOEq5DRyNqBU/Eem9EW6IsUellUaSW6nOd6XxzqjNHAzMrYyrLsDzxjrRCTuG1FSScgYUHHr5VWnVAaQxo7xd3UCCCy+P8FWSpbRDPZyofNvKheFNqKxSvmMnUve2U9frTS6Mcens5cqRkd0Zwf0rg07oC/SvyuQOgHOrI51t9PZygN960mWJ1MkboTz0Yzy50tmd8jfPkBtXVRvso2uLx5WOiSKMH5SoxVH+pX0OAkqjTyIUD9qWjtDzX1qwRu2wb86ukURtFkk00rFnK5O5IHP6VZHLPGnckcajsoG1DosqtjszqzgDBINGJFOYyvZldsk5/m1HQoreaQnEsahurg70De/ikaC2f6TvmjiHAKsi5652rCgq+rQAGG/8AxVjJIUJpdaMF0EHFQQsSNQwelPorazZCJlkGQQGx19aH7KzgXt44JwyZCgsCCfHflXVZUKA47KfGPd848SalH2N5FPDksoKnG6g7dBzFSsvLL0a1YsupdcgaLeNUwugbA0HcSuT3iDj4R4Cj1jgH4qTalPJcYzQV6wMmkdmrHchPGrH0jINJM7Lpz9qpydW9bMSzYxy8KkaanA6V2RpGSzBNmIJ6eNWROVBVgMEb5qh8DkawTmlAJjndF0xvgf0jbFajCsM4HoaoUd7etmchvIVKFBdveNbxuUY62PUcx9ax2+pxJqbXsxbOAPGhGO9bIB8Q3PhSkBxG34HaI+hiQoBbkeefSh/wmGnAeQMDnAJNULPmLRq38Tsd6wmclQTnlv8AL/ms60SghlkxqOVZBggkCrUkaPDGTYjI35jPKgjI4JD4yBgbc6vR2dBrC6QdscqjRBzaXMKnKb6tznajZZJJYlgPMNnbnp2/KkVuUOckgrzA+YDnT+07Nw5m0h1PIHn/ANq80/q7KVQ2MjwlkIO+cNsaHniZP923cY2OVo68ikaLVFKyDPwh6B7SZcr27HT/AFHlWIyb5JyaQQF1Z3bQoG2T/NqvWK3j1mTXKVG6YAGaht2IUsQ2+5BxkbdK0dhIGSOVe4MFcEZYeJzW+zaiWvN2Kdmj9iHzhgdxiqTdNKunV3s4LHwoaRkPZgsAo2OBvnrvWiPq+F8jVjSdgR51pRNdDT3lVRu3K7AZDZLZ/npW0EyJGvvBXXnUmMbqT5eVL5rmO1YSRgF25ErkD186Bub6KWGP/cE3VsgD7AVPjsy+TopbuOJR/tCLmjahyxnNJ+OTzFDLCwMaMullOMAjyrX3hfdi0arpCFsddXL7ULbos0mi5yqSnBYAnb08a3CCTstJ0gRkYKuCNxnGDtUq5uH9lI4SQ6M90sMEjzqV22iWm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9700" name="Picture 4" descr="Zdjęcia: Park Narodowy Snowdonia, Park Narodowy Snowdonia, WALIA"/>
          <p:cNvPicPr>
            <a:picLocks noChangeAspect="1" noChangeArrowheads="1"/>
          </p:cNvPicPr>
          <p:nvPr/>
        </p:nvPicPr>
        <p:blipFill>
          <a:blip r:embed="rId4" cstate="print"/>
          <a:srcRect/>
          <a:stretch>
            <a:fillRect/>
          </a:stretch>
        </p:blipFill>
        <p:spPr bwMode="auto">
          <a:xfrm>
            <a:off x="611560" y="1988840"/>
            <a:ext cx="7992888" cy="4572000"/>
          </a:xfrm>
          <a:prstGeom prst="rect">
            <a:avLst/>
          </a:prstGeom>
          <a:noFill/>
        </p:spPr>
      </p:pic>
      <p:sp>
        <p:nvSpPr>
          <p:cNvPr id="29701" name="Rectangle 5"/>
          <p:cNvSpPr>
            <a:spLocks noChangeArrowheads="1"/>
          </p:cNvSpPr>
          <p:nvPr/>
        </p:nvSpPr>
        <p:spPr bwMode="auto">
          <a:xfrm>
            <a:off x="2428823" y="1526015"/>
            <a:ext cx="430598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pl-PL" sz="2400" b="1" dirty="0">
                <a:solidFill>
                  <a:schemeClr val="accent1">
                    <a:lumMod val="75000"/>
                  </a:schemeClr>
                </a:solidFill>
                <a:latin typeface="Algerian" pitchFamily="82" charset="0"/>
                <a:cs typeface="Arial" pitchFamily="34" charset="0"/>
              </a:rPr>
              <a:t>Snowdonia </a:t>
            </a:r>
            <a:r>
              <a:rPr lang="pl-PL" sz="2400" b="1" dirty="0" err="1">
                <a:solidFill>
                  <a:schemeClr val="accent1">
                    <a:lumMod val="75000"/>
                  </a:schemeClr>
                </a:solidFill>
                <a:latin typeface="Algerian" pitchFamily="82" charset="0"/>
                <a:cs typeface="Arial" pitchFamily="34" charset="0"/>
              </a:rPr>
              <a:t>National</a:t>
            </a:r>
            <a:r>
              <a:rPr lang="pl-PL" sz="2400" b="1" dirty="0">
                <a:solidFill>
                  <a:schemeClr val="accent1">
                    <a:lumMod val="75000"/>
                  </a:schemeClr>
                </a:solidFill>
                <a:latin typeface="Algerian" pitchFamily="82" charset="0"/>
                <a:cs typeface="Arial" pitchFamily="34" charset="0"/>
              </a:rPr>
              <a:t> Park</a:t>
            </a:r>
            <a:endParaRPr kumimoji="0" lang="pl-PL" sz="2400" b="1" i="0" u="none" strike="noStrike" cap="none" normalizeH="0" baseline="0" dirty="0" smtClean="0">
              <a:ln>
                <a:noFill/>
              </a:ln>
              <a:solidFill>
                <a:schemeClr val="accent1">
                  <a:lumMod val="75000"/>
                </a:schemeClr>
              </a:solidFill>
              <a:effectLst/>
              <a:latin typeface="Algerian" pitchFamily="82"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4943">
        <p14:prism isContent="1"/>
      </p:transition>
    </mc:Choice>
    <mc:Fallback>
      <p:transition spd="slow" advTm="49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29701"/>
                                        </p:tgtEl>
                                        <p:attrNameLst>
                                          <p:attrName>style.visibility</p:attrName>
                                        </p:attrNameLst>
                                      </p:cBhvr>
                                      <p:to>
                                        <p:strVal val="visible"/>
                                      </p:to>
                                    </p:set>
                                    <p:animEffect transition="in" filter="circle(in)">
                                      <p:cBhvr>
                                        <p:cTn id="23" dur="2000"/>
                                        <p:tgtEl>
                                          <p:spTgt spid="29701"/>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29700"/>
                                        </p:tgtEl>
                                        <p:attrNameLst>
                                          <p:attrName>style.visibility</p:attrName>
                                        </p:attrNameLst>
                                      </p:cBhvr>
                                      <p:to>
                                        <p:strVal val="visible"/>
                                      </p:to>
                                    </p:set>
                                    <p:animEffect transition="in" filter="wipe(down)">
                                      <p:cBhvr>
                                        <p:cTn id="2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7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http://spraszkow.prv.pl/13-ENGLISH/Wielka%20Brytania-mapa.JPG"/>
          <p:cNvPicPr>
            <a:picLocks noGrp="1"/>
          </p:cNvPicPr>
          <p:nvPr>
            <p:ph idx="1"/>
          </p:nvPr>
        </p:nvPicPr>
        <p:blipFill>
          <a:blip r:embed="rId2" cstate="print"/>
          <a:srcRect/>
          <a:stretch>
            <a:fillRect/>
          </a:stretch>
        </p:blipFill>
        <p:spPr bwMode="auto">
          <a:xfrm>
            <a:off x="611560" y="1772816"/>
            <a:ext cx="3672408" cy="3312368"/>
          </a:xfrm>
          <a:prstGeom prst="rect">
            <a:avLst/>
          </a:prstGeom>
          <a:noFill/>
          <a:ln w="9525">
            <a:noFill/>
            <a:miter lim="800000"/>
            <a:headEnd/>
            <a:tailEnd/>
          </a:ln>
        </p:spPr>
      </p:pic>
      <p:sp>
        <p:nvSpPr>
          <p:cNvPr id="2" name="Tytuł 1"/>
          <p:cNvSpPr>
            <a:spLocks noGrp="1"/>
          </p:cNvSpPr>
          <p:nvPr>
            <p:ph type="title"/>
          </p:nvPr>
        </p:nvSpPr>
        <p:spPr>
          <a:xfrm>
            <a:off x="467544" y="213351"/>
            <a:ext cx="8229600" cy="1143000"/>
          </a:xfrm>
        </p:spPr>
        <p:txBody>
          <a:bodyPr>
            <a:normAutofit fontScale="90000"/>
          </a:bodyPr>
          <a:lstStyle/>
          <a:p>
            <a:r>
              <a:rPr lang="pl-PL" dirty="0" smtClean="0"/>
              <a:t/>
            </a:r>
            <a:br>
              <a:rPr lang="pl-PL" dirty="0" smtClean="0"/>
            </a:br>
            <a:r>
              <a:rPr lang="pl-PL" i="1" dirty="0" smtClean="0">
                <a:solidFill>
                  <a:srgbClr val="FF0000"/>
                </a:solidFill>
                <a:latin typeface="Algerian" pitchFamily="82" charset="0"/>
              </a:rPr>
              <a:t>GREAT</a:t>
            </a:r>
            <a:r>
              <a:rPr lang="pl-PL" i="1" dirty="0" smtClean="0">
                <a:solidFill>
                  <a:srgbClr val="FF0000"/>
                </a:solidFill>
              </a:rPr>
              <a:t> </a:t>
            </a:r>
            <a:r>
              <a:rPr lang="pl-PL" i="1" dirty="0" smtClean="0">
                <a:solidFill>
                  <a:srgbClr val="FF0000"/>
                </a:solidFill>
                <a:latin typeface="Algerian" pitchFamily="82" charset="0"/>
              </a:rPr>
              <a:t>BRITAIN</a:t>
            </a:r>
            <a:r>
              <a:rPr lang="pl-PL" i="1" dirty="0" smtClean="0">
                <a:solidFill>
                  <a:srgbClr val="FF0000"/>
                </a:solidFill>
              </a:rPr>
              <a:t> </a:t>
            </a:r>
            <a:br>
              <a:rPr lang="pl-PL" i="1" dirty="0" smtClean="0">
                <a:solidFill>
                  <a:srgbClr val="FF0000"/>
                </a:solidFill>
              </a:rPr>
            </a:br>
            <a:endParaRPr lang="pl-PL" i="1" dirty="0">
              <a:solidFill>
                <a:srgbClr val="FF0000"/>
              </a:solidFill>
            </a:endParaRPr>
          </a:p>
        </p:txBody>
      </p:sp>
      <p:pic>
        <p:nvPicPr>
          <p:cNvPr id="5" name="Obraz 4" descr="http://spraszkow.prv.pl/13-ENGLISH/image026.jpg"/>
          <p:cNvPicPr/>
          <p:nvPr/>
        </p:nvPicPr>
        <p:blipFill>
          <a:blip r:embed="rId3" cstate="print"/>
          <a:srcRect/>
          <a:stretch>
            <a:fillRect/>
          </a:stretch>
        </p:blipFill>
        <p:spPr bwMode="auto">
          <a:xfrm>
            <a:off x="4860032" y="1772816"/>
            <a:ext cx="3355797" cy="3168352"/>
          </a:xfrm>
          <a:prstGeom prst="rect">
            <a:avLst/>
          </a:prstGeom>
          <a:noFill/>
          <a:ln w="9525">
            <a:noFill/>
            <a:miter lim="800000"/>
            <a:headEnd/>
            <a:tailEnd/>
          </a:ln>
        </p:spPr>
      </p:pic>
      <p:pic>
        <p:nvPicPr>
          <p:cNvPr id="9" name="Obraz 8" descr="http://img2.cda.pl/PV9vdnJac257MF8hMWE4Kzg2OHU4Njl6OzM2cTAzYXk4MzUjMzI5Km9jNzpqdWdDPDIzOjE3MzI8MjNLMTM1Kj80MCEyNGJxxxxPw==/51d87568a839f636e06ae53573796bc7.jpg?w=633"/>
          <p:cNvPicPr/>
          <p:nvPr/>
        </p:nvPicPr>
        <p:blipFill>
          <a:blip r:embed="rId4" cstate="print"/>
          <a:srcRect/>
          <a:stretch>
            <a:fillRect/>
          </a:stretch>
        </p:blipFill>
        <p:spPr bwMode="auto">
          <a:xfrm>
            <a:off x="6876256" y="548680"/>
            <a:ext cx="1650262" cy="776177"/>
          </a:xfrm>
          <a:prstGeom prst="rect">
            <a:avLst/>
          </a:prstGeom>
          <a:noFill/>
          <a:ln w="9525">
            <a:noFill/>
            <a:miter lim="800000"/>
            <a:headEnd/>
            <a:tailEnd/>
          </a:ln>
        </p:spPr>
      </p:pic>
      <p:sp>
        <p:nvSpPr>
          <p:cNvPr id="6" name="Prostokąt 5"/>
          <p:cNvSpPr/>
          <p:nvPr/>
        </p:nvSpPr>
        <p:spPr>
          <a:xfrm>
            <a:off x="827584" y="5090321"/>
            <a:ext cx="4572000" cy="1754326"/>
          </a:xfrm>
          <a:prstGeom prst="rect">
            <a:avLst/>
          </a:prstGeom>
        </p:spPr>
        <p:txBody>
          <a:bodyPr>
            <a:spAutoFit/>
          </a:bodyPr>
          <a:lstStyle/>
          <a:p>
            <a:r>
              <a:rPr lang="en-US" b="1" dirty="0">
                <a:solidFill>
                  <a:schemeClr val="accent1">
                    <a:lumMod val="75000"/>
                  </a:schemeClr>
                </a:solidFill>
                <a:latin typeface="Algerian" pitchFamily="82" charset="0"/>
              </a:rPr>
              <a:t>Area: 244 100 km2 </a:t>
            </a:r>
          </a:p>
          <a:p>
            <a:r>
              <a:rPr lang="en-US" b="1" dirty="0">
                <a:solidFill>
                  <a:schemeClr val="accent1">
                    <a:lumMod val="75000"/>
                  </a:schemeClr>
                </a:solidFill>
                <a:latin typeface="Algerian" pitchFamily="82" charset="0"/>
              </a:rPr>
              <a:t>Length of coastline: 12 429 km </a:t>
            </a:r>
          </a:p>
          <a:p>
            <a:r>
              <a:rPr lang="en-US" b="1" dirty="0">
                <a:solidFill>
                  <a:schemeClr val="accent1">
                    <a:lumMod val="75000"/>
                  </a:schemeClr>
                </a:solidFill>
                <a:latin typeface="Algerian" pitchFamily="82" charset="0"/>
              </a:rPr>
              <a:t>Regions: Southern England, East Anglia, </a:t>
            </a:r>
            <a:r>
              <a:rPr lang="en-US" b="1" dirty="0" err="1">
                <a:solidFill>
                  <a:schemeClr val="accent1">
                    <a:lumMod val="75000"/>
                  </a:schemeClr>
                </a:solidFill>
                <a:latin typeface="Algerian" pitchFamily="82" charset="0"/>
              </a:rPr>
              <a:t>Andlia</a:t>
            </a:r>
            <a:r>
              <a:rPr lang="en-US" b="1" dirty="0">
                <a:solidFill>
                  <a:schemeClr val="accent1">
                    <a:lumMod val="75000"/>
                  </a:schemeClr>
                </a:solidFill>
                <a:latin typeface="Algerian" pitchFamily="82" charset="0"/>
              </a:rPr>
              <a:t> Central, Northern England, Scotland, Wales, Northern Ireland</a:t>
            </a:r>
            <a:endParaRPr lang="pl-PL" b="1" dirty="0">
              <a:solidFill>
                <a:schemeClr val="accent1">
                  <a:lumMod val="75000"/>
                </a:schemeClr>
              </a:solidFill>
              <a:latin typeface="Algerian" pitchFamily="82" charset="0"/>
            </a:endParaRPr>
          </a:p>
        </p:txBody>
      </p:sp>
    </p:spTree>
  </p:cSld>
  <p:clrMapOvr>
    <a:masterClrMapping/>
  </p:clrMapOvr>
  <p:transition spd="slow" advTm="2284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1000"/>
                                        <p:tgtEl>
                                          <p:spTgt spid="6">
                                            <p:txEl>
                                              <p:pRg st="1" end="1"/>
                                            </p:txEl>
                                          </p:spTgt>
                                        </p:tgtEl>
                                      </p:cBhvr>
                                    </p:animEffect>
                                    <p:anim calcmode="lin" valueType="num">
                                      <p:cBhvr>
                                        <p:cTn id="3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1000"/>
                                        <p:tgtEl>
                                          <p:spTgt spid="6">
                                            <p:txEl>
                                              <p:pRg st="2" end="2"/>
                                            </p:txEl>
                                          </p:spTgt>
                                        </p:tgtEl>
                                      </p:cBhvr>
                                    </p:animEffect>
                                    <p:anim calcmode="lin" valueType="num">
                                      <p:cBhvr>
                                        <p:cTn id="4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9/9d/Argynnis_pandora_LC0052.jpg/344px-Argynnis_pandora_LC0052.jpg"/>
          <p:cNvPicPr>
            <a:picLocks noGrp="1"/>
          </p:cNvPicPr>
          <p:nvPr>
            <p:ph idx="1"/>
          </p:nvPr>
        </p:nvPicPr>
        <p:blipFill>
          <a:blip r:embed="rId2" cstate="print"/>
          <a:srcRect/>
          <a:stretch>
            <a:fillRect/>
          </a:stretch>
        </p:blipFill>
        <p:spPr bwMode="auto">
          <a:xfrm>
            <a:off x="467544" y="260648"/>
            <a:ext cx="1941041" cy="1397809"/>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a:solidFill>
                  <a:srgbClr val="FF0000"/>
                </a:solidFill>
                <a:latin typeface="Algerian" pitchFamily="82" charset="0"/>
              </a:rPr>
              <a:t>S</a:t>
            </a:r>
            <a:r>
              <a:rPr lang="pl-PL" i="1" dirty="0" smtClean="0">
                <a:solidFill>
                  <a:srgbClr val="FF0000"/>
                </a:solidFill>
                <a:latin typeface="Algerian" pitchFamily="82" charset="0"/>
              </a:rPr>
              <a:t>cotland</a:t>
            </a:r>
            <a:endParaRPr lang="pl-PL" i="1" dirty="0">
              <a:solidFill>
                <a:srgbClr val="FF0000"/>
              </a:solidFill>
              <a:latin typeface="Algerian" pitchFamily="82" charset="0"/>
            </a:endParaRPr>
          </a:p>
        </p:txBody>
      </p:sp>
      <p:pic>
        <p:nvPicPr>
          <p:cNvPr id="4" name="Obraz 3" descr="http://www.emito.net/files/emage/flaga_Szkocji_cropped_0000274993_d.jpg"/>
          <p:cNvPicPr/>
          <p:nvPr/>
        </p:nvPicPr>
        <p:blipFill>
          <a:blip r:embed="rId3" cstate="print"/>
          <a:srcRect/>
          <a:stretch>
            <a:fillRect/>
          </a:stretch>
        </p:blipFill>
        <p:spPr bwMode="auto">
          <a:xfrm>
            <a:off x="6516216" y="332656"/>
            <a:ext cx="1861446" cy="1032568"/>
          </a:xfrm>
          <a:prstGeom prst="rect">
            <a:avLst/>
          </a:prstGeom>
          <a:noFill/>
          <a:ln w="9525">
            <a:noFill/>
            <a:miter lim="800000"/>
            <a:headEnd/>
            <a:tailEnd/>
          </a:ln>
        </p:spPr>
      </p:pic>
      <p:pic>
        <p:nvPicPr>
          <p:cNvPr id="49154" name="Picture 2" descr="http://upload.wikimedia.org/wikipedia/commons/4/48/Scotland_map.png"/>
          <p:cNvPicPr>
            <a:picLocks noChangeAspect="1" noChangeArrowheads="1"/>
          </p:cNvPicPr>
          <p:nvPr/>
        </p:nvPicPr>
        <p:blipFill>
          <a:blip r:embed="rId4" cstate="print"/>
          <a:srcRect/>
          <a:stretch>
            <a:fillRect/>
          </a:stretch>
        </p:blipFill>
        <p:spPr bwMode="auto">
          <a:xfrm>
            <a:off x="5175484" y="1874733"/>
            <a:ext cx="3456384" cy="4320480"/>
          </a:xfrm>
          <a:prstGeom prst="rect">
            <a:avLst/>
          </a:prstGeom>
          <a:noFill/>
        </p:spPr>
      </p:pic>
      <p:sp>
        <p:nvSpPr>
          <p:cNvPr id="6" name="Prostokąt 5"/>
          <p:cNvSpPr/>
          <p:nvPr/>
        </p:nvSpPr>
        <p:spPr>
          <a:xfrm>
            <a:off x="611560" y="1916832"/>
            <a:ext cx="4104456" cy="1200329"/>
          </a:xfrm>
          <a:prstGeom prst="rect">
            <a:avLst/>
          </a:prstGeom>
        </p:spPr>
        <p:txBody>
          <a:bodyPr wrap="square">
            <a:spAutoFit/>
          </a:bodyPr>
          <a:lstStyle/>
          <a:p>
            <a:endParaRPr lang="pl-PL" sz="2400" dirty="0" smtClean="0"/>
          </a:p>
          <a:p>
            <a:endParaRPr lang="pl-PL" sz="2400" dirty="0"/>
          </a:p>
          <a:p>
            <a:endParaRPr lang="pl-PL" sz="2400" dirty="0"/>
          </a:p>
        </p:txBody>
      </p:sp>
      <p:sp>
        <p:nvSpPr>
          <p:cNvPr id="3" name="Prostokąt 2"/>
          <p:cNvSpPr/>
          <p:nvPr/>
        </p:nvSpPr>
        <p:spPr>
          <a:xfrm>
            <a:off x="356477" y="1772816"/>
            <a:ext cx="4572000" cy="4524315"/>
          </a:xfrm>
          <a:prstGeom prst="rect">
            <a:avLst/>
          </a:prstGeom>
        </p:spPr>
        <p:txBody>
          <a:bodyPr>
            <a:spAutoFit/>
          </a:bodyPr>
          <a:lstStyle/>
          <a:p>
            <a:r>
              <a:rPr lang="pl-PL" sz="2400" b="1" dirty="0" err="1">
                <a:solidFill>
                  <a:schemeClr val="accent1">
                    <a:lumMod val="75000"/>
                  </a:schemeClr>
                </a:solidFill>
                <a:latin typeface="Algerian" pitchFamily="82" charset="0"/>
              </a:rPr>
              <a:t>Population</a:t>
            </a:r>
            <a:r>
              <a:rPr lang="pl-PL" sz="2400" b="1" dirty="0">
                <a:solidFill>
                  <a:schemeClr val="accent1">
                    <a:lumMod val="75000"/>
                  </a:schemeClr>
                </a:solidFill>
                <a:latin typeface="Algerian" pitchFamily="82" charset="0"/>
              </a:rPr>
              <a:t>: 5.295 </a:t>
            </a:r>
            <a:r>
              <a:rPr lang="pl-PL" sz="2400" b="1" dirty="0" err="1">
                <a:solidFill>
                  <a:schemeClr val="accent1">
                    <a:lumMod val="75000"/>
                  </a:schemeClr>
                </a:solidFill>
                <a:latin typeface="Algerian" pitchFamily="82" charset="0"/>
              </a:rPr>
              <a:t>million</a:t>
            </a:r>
            <a:r>
              <a:rPr lang="pl-PL" sz="2400" b="1" dirty="0">
                <a:solidFill>
                  <a:schemeClr val="accent1">
                    <a:lumMod val="75000"/>
                  </a:schemeClr>
                </a:solidFill>
                <a:latin typeface="Algerian" pitchFamily="82" charset="0"/>
              </a:rPr>
              <a:t> (2011) </a:t>
            </a:r>
          </a:p>
          <a:p>
            <a:r>
              <a:rPr lang="pl-PL" sz="2400" b="1" dirty="0">
                <a:solidFill>
                  <a:schemeClr val="accent1">
                    <a:lumMod val="75000"/>
                  </a:schemeClr>
                </a:solidFill>
                <a:latin typeface="Algerian" pitchFamily="82" charset="0"/>
              </a:rPr>
              <a:t>Capital: </a:t>
            </a:r>
            <a:r>
              <a:rPr lang="pl-PL" sz="2400" b="1" dirty="0" err="1">
                <a:solidFill>
                  <a:schemeClr val="accent1">
                    <a:lumMod val="75000"/>
                  </a:schemeClr>
                </a:solidFill>
                <a:latin typeface="Algerian" pitchFamily="82" charset="0"/>
              </a:rPr>
              <a:t>Edinburgh</a:t>
            </a:r>
            <a:r>
              <a:rPr lang="pl-PL" sz="2400" b="1" dirty="0">
                <a:solidFill>
                  <a:schemeClr val="accent1">
                    <a:lumMod val="75000"/>
                  </a:schemeClr>
                </a:solidFill>
                <a:latin typeface="Algerian" pitchFamily="82" charset="0"/>
              </a:rPr>
              <a:t> </a:t>
            </a:r>
          </a:p>
          <a:p>
            <a:r>
              <a:rPr lang="pl-PL" sz="2400" b="1" dirty="0" err="1">
                <a:solidFill>
                  <a:schemeClr val="accent1">
                    <a:lumMod val="75000"/>
                  </a:schemeClr>
                </a:solidFill>
                <a:latin typeface="Algerian" pitchFamily="82" charset="0"/>
              </a:rPr>
              <a:t>National</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Animal</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Unicorn</a:t>
            </a:r>
            <a:r>
              <a:rPr lang="pl-PL" sz="2400" b="1" dirty="0">
                <a:solidFill>
                  <a:schemeClr val="accent1">
                    <a:lumMod val="75000"/>
                  </a:schemeClr>
                </a:solidFill>
                <a:latin typeface="Algerian" pitchFamily="82" charset="0"/>
              </a:rPr>
              <a:t> </a:t>
            </a:r>
          </a:p>
          <a:p>
            <a:r>
              <a:rPr lang="pl-PL" sz="2400" b="1" dirty="0" err="1">
                <a:solidFill>
                  <a:schemeClr val="accent1">
                    <a:lumMod val="75000"/>
                  </a:schemeClr>
                </a:solidFill>
                <a:latin typeface="Algerian" pitchFamily="82" charset="0"/>
              </a:rPr>
              <a:t>Currency</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Pound</a:t>
            </a:r>
            <a:r>
              <a:rPr lang="pl-PL" sz="2400" b="1" dirty="0">
                <a:solidFill>
                  <a:schemeClr val="accent1">
                    <a:lumMod val="75000"/>
                  </a:schemeClr>
                </a:solidFill>
                <a:latin typeface="Algerian" pitchFamily="82" charset="0"/>
              </a:rPr>
              <a:t> Sterling </a:t>
            </a:r>
          </a:p>
          <a:p>
            <a:r>
              <a:rPr lang="pl-PL" sz="2400" b="1" dirty="0" err="1">
                <a:solidFill>
                  <a:schemeClr val="accent1">
                    <a:lumMod val="75000"/>
                  </a:schemeClr>
                </a:solidFill>
                <a:latin typeface="Algerian" pitchFamily="82" charset="0"/>
              </a:rPr>
              <a:t>National</a:t>
            </a:r>
            <a:r>
              <a:rPr lang="pl-PL" sz="2400" b="1" dirty="0">
                <a:solidFill>
                  <a:schemeClr val="accent1">
                    <a:lumMod val="75000"/>
                  </a:schemeClr>
                </a:solidFill>
                <a:latin typeface="Algerian" pitchFamily="82" charset="0"/>
              </a:rPr>
              <a:t> anthem: </a:t>
            </a:r>
            <a:r>
              <a:rPr lang="pl-PL" sz="2400" b="1" dirty="0" err="1">
                <a:solidFill>
                  <a:schemeClr val="accent1">
                    <a:lumMod val="75000"/>
                  </a:schemeClr>
                </a:solidFill>
                <a:latin typeface="Algerian" pitchFamily="82" charset="0"/>
              </a:rPr>
              <a:t>Scots</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Wha</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Hae</a:t>
            </a:r>
            <a:r>
              <a:rPr lang="pl-PL" sz="2400" b="1" dirty="0">
                <a:solidFill>
                  <a:schemeClr val="accent1">
                    <a:lumMod val="75000"/>
                  </a:schemeClr>
                </a:solidFill>
                <a:latin typeface="Algerian" pitchFamily="82" charset="0"/>
              </a:rPr>
              <a:t>, Scotland the </a:t>
            </a:r>
            <a:r>
              <a:rPr lang="pl-PL" sz="2400" b="1" dirty="0" err="1">
                <a:solidFill>
                  <a:schemeClr val="accent1">
                    <a:lumMod val="75000"/>
                  </a:schemeClr>
                </a:solidFill>
                <a:latin typeface="Algerian" pitchFamily="82" charset="0"/>
              </a:rPr>
              <a:t>Brave</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Is</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There</a:t>
            </a:r>
            <a:r>
              <a:rPr lang="pl-PL" sz="2400" b="1" dirty="0">
                <a:solidFill>
                  <a:schemeClr val="accent1">
                    <a:lumMod val="75000"/>
                  </a:schemeClr>
                </a:solidFill>
                <a:latin typeface="Algerian" pitchFamily="82" charset="0"/>
              </a:rPr>
              <a:t> for </a:t>
            </a:r>
            <a:r>
              <a:rPr lang="pl-PL" sz="2400" b="1" dirty="0" err="1">
                <a:solidFill>
                  <a:schemeClr val="accent1">
                    <a:lumMod val="75000"/>
                  </a:schemeClr>
                </a:solidFill>
                <a:latin typeface="Algerian" pitchFamily="82" charset="0"/>
              </a:rPr>
              <a:t>Honest</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Poverty</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Highland</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Cathedral</a:t>
            </a:r>
            <a:r>
              <a:rPr lang="pl-PL" sz="2400" b="1" dirty="0">
                <a:solidFill>
                  <a:schemeClr val="accent1">
                    <a:lumMod val="75000"/>
                  </a:schemeClr>
                </a:solidFill>
                <a:latin typeface="Algerian" pitchFamily="82" charset="0"/>
              </a:rPr>
              <a:t>, Scotland Anthem </a:t>
            </a:r>
          </a:p>
          <a:p>
            <a:r>
              <a:rPr lang="pl-PL" sz="2400" b="1" dirty="0">
                <a:solidFill>
                  <a:schemeClr val="accent1">
                    <a:lumMod val="75000"/>
                  </a:schemeClr>
                </a:solidFill>
                <a:latin typeface="Algerian" pitchFamily="82" charset="0"/>
              </a:rPr>
              <a:t>Patron Saint. Andrew</a:t>
            </a:r>
          </a:p>
        </p:txBody>
      </p:sp>
    </p:spTree>
  </p:cSld>
  <p:clrMapOvr>
    <a:masterClrMapping/>
  </p:clrMapOvr>
  <mc:AlternateContent xmlns:mc="http://schemas.openxmlformats.org/markup-compatibility/2006">
    <mc:Choice xmlns:p14="http://schemas.microsoft.com/office/powerpoint/2010/main" Requires="p14">
      <p:transition spd="slow" p14:dur="1400" advTm="19864">
        <p14:doors dir="vert"/>
      </p:transition>
    </mc:Choice>
    <mc:Fallback>
      <p:transition spd="slow" advTm="198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6" presetClass="entr" presetSubtype="16"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par>
                          <p:cTn id="31" fill="hold">
                            <p:stCondLst>
                              <p:cond delay="5000"/>
                            </p:stCondLst>
                            <p:childTnLst>
                              <p:par>
                                <p:cTn id="32" presetID="45"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anim calcmode="lin" valueType="num">
                                      <p:cBhvr>
                                        <p:cTn id="35" dur="2000" fill="hold"/>
                                        <p:tgtEl>
                                          <p:spTgt spid="4"/>
                                        </p:tgtEl>
                                        <p:attrNameLst>
                                          <p:attrName>ppt_w</p:attrName>
                                        </p:attrNameLst>
                                      </p:cBhvr>
                                      <p:tavLst>
                                        <p:tav tm="0" fmla="#ppt_w*sin(2.5*pi*$)">
                                          <p:val>
                                            <p:fltVal val="0"/>
                                          </p:val>
                                        </p:tav>
                                        <p:tav tm="100000">
                                          <p:val>
                                            <p:fltVal val="1"/>
                                          </p:val>
                                        </p:tav>
                                      </p:tavLst>
                                    </p:anim>
                                    <p:anim calcmode="lin" valueType="num">
                                      <p:cBhvr>
                                        <p:cTn id="36" dur="2000" fill="hold"/>
                                        <p:tgtEl>
                                          <p:spTgt spid="4"/>
                                        </p:tgtEl>
                                        <p:attrNameLst>
                                          <p:attrName>ppt_h</p:attrName>
                                        </p:attrNameLst>
                                      </p:cBhvr>
                                      <p:tavLst>
                                        <p:tav tm="0">
                                          <p:val>
                                            <p:strVal val="#ppt_h"/>
                                          </p:val>
                                        </p:tav>
                                        <p:tav tm="100000">
                                          <p:val>
                                            <p:strVal val="#ppt_h"/>
                                          </p:val>
                                        </p:tav>
                                      </p:tavLst>
                                    </p:anim>
                                  </p:childTnLst>
                                </p:cTn>
                              </p:par>
                            </p:childTnLst>
                          </p:cTn>
                        </p:par>
                        <p:par>
                          <p:cTn id="37" fill="hold">
                            <p:stCondLst>
                              <p:cond delay="7000"/>
                            </p:stCondLst>
                            <p:childTnLst>
                              <p:par>
                                <p:cTn id="38" presetID="14" presetClass="entr" presetSubtype="10" fill="hold" nodeType="afterEffect">
                                  <p:stCondLst>
                                    <p:cond delay="0"/>
                                  </p:stCondLst>
                                  <p:childTnLst>
                                    <p:set>
                                      <p:cBhvr>
                                        <p:cTn id="39" dur="1" fill="hold">
                                          <p:stCondLst>
                                            <p:cond delay="0"/>
                                          </p:stCondLst>
                                        </p:cTn>
                                        <p:tgtEl>
                                          <p:spTgt spid="49154"/>
                                        </p:tgtEl>
                                        <p:attrNameLst>
                                          <p:attrName>style.visibility</p:attrName>
                                        </p:attrNameLst>
                                      </p:cBhvr>
                                      <p:to>
                                        <p:strVal val="visible"/>
                                      </p:to>
                                    </p:set>
                                    <p:animEffect transition="in" filter="randombar(horizontal)">
                                      <p:cBhvr>
                                        <p:cTn id="40"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9/9d/Argynnis_pandora_LC0052.jpg/344px-Argynnis_pandora_LC0052.jpg"/>
          <p:cNvPicPr>
            <a:picLocks noGrp="1"/>
          </p:cNvPicPr>
          <p:nvPr>
            <p:ph idx="1"/>
          </p:nvPr>
        </p:nvPicPr>
        <p:blipFill>
          <a:blip r:embed="rId2" cstate="print"/>
          <a:srcRect/>
          <a:stretch>
            <a:fillRect/>
          </a:stretch>
        </p:blipFill>
        <p:spPr bwMode="auto">
          <a:xfrm>
            <a:off x="467544" y="260648"/>
            <a:ext cx="1941041" cy="1397809"/>
          </a:xfrm>
          <a:prstGeom prst="rect">
            <a:avLst/>
          </a:prstGeom>
          <a:noFill/>
          <a:ln w="9525">
            <a:noFill/>
            <a:miter lim="800000"/>
            <a:headEnd/>
            <a:tailEnd/>
          </a:ln>
        </p:spPr>
      </p:pic>
      <p:sp>
        <p:nvSpPr>
          <p:cNvPr id="2" name="Tytuł 1"/>
          <p:cNvSpPr>
            <a:spLocks noGrp="1"/>
          </p:cNvSpPr>
          <p:nvPr>
            <p:ph type="title"/>
          </p:nvPr>
        </p:nvSpPr>
        <p:spPr>
          <a:xfrm>
            <a:off x="458557" y="222224"/>
            <a:ext cx="8229600" cy="1143000"/>
          </a:xfrm>
        </p:spPr>
        <p:txBody>
          <a:bodyPr/>
          <a:lstStyle/>
          <a:p>
            <a:pPr algn="ctr"/>
            <a:r>
              <a:rPr lang="pl-PL" i="1" dirty="0">
                <a:solidFill>
                  <a:srgbClr val="FF0000"/>
                </a:solidFill>
                <a:latin typeface="Algerian" pitchFamily="82" charset="0"/>
              </a:rPr>
              <a:t>S</a:t>
            </a:r>
            <a:r>
              <a:rPr lang="pl-PL" i="1" dirty="0" smtClean="0">
                <a:solidFill>
                  <a:srgbClr val="FF0000"/>
                </a:solidFill>
                <a:latin typeface="Algerian" pitchFamily="82" charset="0"/>
              </a:rPr>
              <a:t>cotland</a:t>
            </a:r>
            <a:endParaRPr lang="pl-PL" i="1" dirty="0">
              <a:solidFill>
                <a:srgbClr val="FF0000"/>
              </a:solidFill>
              <a:latin typeface="Algerian" pitchFamily="82" charset="0"/>
            </a:endParaRPr>
          </a:p>
        </p:txBody>
      </p:sp>
      <p:pic>
        <p:nvPicPr>
          <p:cNvPr id="4" name="Obraz 3" descr="http://www.emito.net/files/emage/flaga_Szkocji_cropped_0000274993_d.jpg"/>
          <p:cNvPicPr/>
          <p:nvPr/>
        </p:nvPicPr>
        <p:blipFill>
          <a:blip r:embed="rId3" cstate="print"/>
          <a:srcRect/>
          <a:stretch>
            <a:fillRect/>
          </a:stretch>
        </p:blipFill>
        <p:spPr bwMode="auto">
          <a:xfrm>
            <a:off x="6516216" y="332656"/>
            <a:ext cx="1861446" cy="1032568"/>
          </a:xfrm>
          <a:prstGeom prst="rect">
            <a:avLst/>
          </a:prstGeom>
          <a:noFill/>
          <a:ln w="9525">
            <a:noFill/>
            <a:miter lim="800000"/>
            <a:headEnd/>
            <a:tailEnd/>
          </a:ln>
        </p:spPr>
      </p:pic>
      <p:sp>
        <p:nvSpPr>
          <p:cNvPr id="7" name="Prostokąt 6"/>
          <p:cNvSpPr/>
          <p:nvPr/>
        </p:nvSpPr>
        <p:spPr>
          <a:xfrm>
            <a:off x="3347864" y="1268760"/>
            <a:ext cx="3252814" cy="461665"/>
          </a:xfrm>
          <a:prstGeom prst="rect">
            <a:avLst/>
          </a:prstGeom>
        </p:spPr>
        <p:txBody>
          <a:bodyPr wrap="none">
            <a:spAutoFit/>
          </a:bodyPr>
          <a:lstStyle/>
          <a:p>
            <a:r>
              <a:rPr lang="pl-PL" sz="2400" b="1" dirty="0" smtClean="0">
                <a:solidFill>
                  <a:schemeClr val="accent1">
                    <a:lumMod val="75000"/>
                  </a:schemeClr>
                </a:solidFill>
                <a:latin typeface="Algerian" pitchFamily="82" charset="0"/>
              </a:rPr>
              <a:t>GLASGOW CATEDRAL</a:t>
            </a:r>
            <a:endParaRPr lang="pl-PL" sz="2400" b="1" dirty="0">
              <a:solidFill>
                <a:schemeClr val="accent1">
                  <a:lumMod val="75000"/>
                </a:schemeClr>
              </a:solidFill>
              <a:latin typeface="Algerian" pitchFamily="82" charset="0"/>
            </a:endParaRPr>
          </a:p>
        </p:txBody>
      </p:sp>
      <p:pic>
        <p:nvPicPr>
          <p:cNvPr id="4100" name="Picture 4" descr="Glasgow Cathedral"/>
          <p:cNvPicPr>
            <a:picLocks noChangeAspect="1" noChangeArrowheads="1"/>
          </p:cNvPicPr>
          <p:nvPr/>
        </p:nvPicPr>
        <p:blipFill>
          <a:blip r:embed="rId4" cstate="print"/>
          <a:srcRect/>
          <a:stretch>
            <a:fillRect/>
          </a:stretch>
        </p:blipFill>
        <p:spPr bwMode="auto">
          <a:xfrm>
            <a:off x="683568" y="1772816"/>
            <a:ext cx="7992888" cy="460851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3400" advTm="6157">
        <p14:reveal/>
      </p:transition>
    </mc:Choice>
    <mc:Fallback>
      <p:transition spd="slow" advTm="61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par>
                          <p:cTn id="29" fill="hold">
                            <p:stCondLst>
                              <p:cond delay="3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par>
                          <p:cTn id="32" fill="hold">
                            <p:stCondLst>
                              <p:cond delay="3000"/>
                            </p:stCondLst>
                            <p:childTnLst>
                              <p:par>
                                <p:cTn id="33" presetID="21" presetClass="entr" presetSubtype="1" fill="hold" nodeType="after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wheel(1)">
                                      <p:cBhvr>
                                        <p:cTn id="35"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9/9d/Argynnis_pandora_LC0052.jpg/344px-Argynnis_pandora_LC0052.jpg"/>
          <p:cNvPicPr>
            <a:picLocks noGrp="1"/>
          </p:cNvPicPr>
          <p:nvPr>
            <p:ph idx="1"/>
          </p:nvPr>
        </p:nvPicPr>
        <p:blipFill>
          <a:blip r:embed="rId2" cstate="print"/>
          <a:srcRect/>
          <a:stretch>
            <a:fillRect/>
          </a:stretch>
        </p:blipFill>
        <p:spPr bwMode="auto">
          <a:xfrm>
            <a:off x="467544" y="260648"/>
            <a:ext cx="1941041" cy="1397809"/>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a:solidFill>
                  <a:srgbClr val="FF0000"/>
                </a:solidFill>
                <a:latin typeface="Algerian" pitchFamily="82" charset="0"/>
              </a:rPr>
              <a:t>S</a:t>
            </a:r>
            <a:r>
              <a:rPr lang="pl-PL" i="1" dirty="0" smtClean="0">
                <a:solidFill>
                  <a:srgbClr val="FF0000"/>
                </a:solidFill>
                <a:latin typeface="Algerian" pitchFamily="82" charset="0"/>
              </a:rPr>
              <a:t>cotland</a:t>
            </a:r>
            <a:endParaRPr lang="pl-PL" i="1" dirty="0">
              <a:solidFill>
                <a:srgbClr val="FF0000"/>
              </a:solidFill>
              <a:latin typeface="Algerian" pitchFamily="82" charset="0"/>
            </a:endParaRPr>
          </a:p>
        </p:txBody>
      </p:sp>
      <p:pic>
        <p:nvPicPr>
          <p:cNvPr id="4" name="Obraz 3" descr="http://www.emito.net/files/emage/flaga_Szkocji_cropped_0000274993_d.jpg"/>
          <p:cNvPicPr/>
          <p:nvPr/>
        </p:nvPicPr>
        <p:blipFill>
          <a:blip r:embed="rId3" cstate="print"/>
          <a:srcRect/>
          <a:stretch>
            <a:fillRect/>
          </a:stretch>
        </p:blipFill>
        <p:spPr bwMode="auto">
          <a:xfrm>
            <a:off x="6516216" y="332656"/>
            <a:ext cx="1861446" cy="1032568"/>
          </a:xfrm>
          <a:prstGeom prst="rect">
            <a:avLst/>
          </a:prstGeom>
          <a:noFill/>
          <a:ln w="9525">
            <a:noFill/>
            <a:miter lim="800000"/>
            <a:headEnd/>
            <a:tailEnd/>
          </a:ln>
        </p:spPr>
      </p:pic>
      <p:sp>
        <p:nvSpPr>
          <p:cNvPr id="30722" name="AutoShape 2" descr="data:image/jpeg;base64,/9j/4AAQSkZJRgABAQAAAQABAAD/2wCEAAkGBwgHBgkIBwgKCgkLDRYPDQwMDRsUFRAWIB0iIiAdHx8kKDQsJCYxJx8fLT0tMTU3Ojo6Iys/RD84QzQ5OjcBCgoKDQwNGg8PGjclHyU3Nzc3Nzc3Nzc3Nzc3Nzc3Nzc3Nzc3Nzc3Nzc3Nzc3Nzc3Nzc3Nzc3Nzc3Nzc3Nzc3N//AABEIAKAAywMBIgACEQEDEQH/xAAcAAACAwEBAQEAAAAAAAAAAAADBQIEBgEHAAj/xAA+EAACAQMDAgQEBAMGBQUBAAABAgMABBEFEiExQQYTIlEUYXGBIzKRoUJisQckM1LB8BVygtHhJUOiwvEW/8QAGgEAAgMBAQAAAAAAAAAAAAAAAgMBBAUABv/EADARAAICAQMDAgQFBAMAAAAAAAECAAMRBBIhEzFBBVEUIpHBMmFxodEjgbHxM0JS/9oADAMBAAIRAxEAPwD2BSKmDQU9XI6UdFJp54iBJKMmiiJTyRzXyripbgMDPNLJhiBmtkcHIqv8Kjx4KgYq5u3DI5FUr0vEpkjPP+WjQknGYJx3mJ8caegsnDBWJ/KMYry+SMpwwKkdQa9b1ljdSgz5CnopHWsxrXhtZphPbzKNw9Ybt7fOvSaG8IgVzMjV1Mx3LMQRXNtPJNJS1lEF0Q7u4I2Hovfk1X1nTVsbgCAs8LdGYd8Zx860hapOJSKkCKdtfFeKKV9qiRTIOYErXNtGK19s7V0IGAK1wiisvNcK1MnMFiviKJtrhWuk5gsVzFExXMVEIGDIrhFFxXMV0nMFiviKIRUSK7EkGBIqO2jYqO2h2wwZ+g9N1pJXWNl2KRheeaf28it05rxyye589ZIQ7tHliAeg7mt/4SGsLCgurf8ACkO4SO+CF9sV5nW6RahkGX9NqDYcYmsLqv5iB9aqX0wjhM24ADp8/cUK8guJ5I1Fwqwj/EXy8lh7ZzxUrm1iubU2sm4If8rYP61mKACCZcJOJmo9bgjvbm6tbppo2APw+CCOmT7Vpi5u7WOa3YKXUMpYdAaq2WiaZaQNAlujB/SzMMsw+tSj8PWMaNGvniNhgp5rYxTrXqY8Zi0WzHMFrUtlbWe7UZAi9m28k/KsOUsNR1KN7KeWNzheTjj3Nb2+8Pabd26wtAECHKsn5gce9ZgeDni1cGSYPb53hwMP9DVrR30qpyxzE6iuzcOOIaTw1+A5dUmk5KORgisjreogxvY3FuNoHJYflYds16NqGprZiOKJh1xnrXm/jCa1uLpJrXAJLCQZ6tnrj71c0DPY/wA4lbV4RPlmVdME8Y+VQK1YYZqO2t8TG3SuVolvC008ca7su2Bsj3t9lyMn5VPyyTgdaY6Ppt/c6oILGdreVDl50mMYROM5Ycj2455qrq9QKkYDvgmW9NUbGHtnEUSxlJGQ5yrEHK7T9x2+nah4ptrljdWWoyxX05uJThhKZTJvU/lO48njjnnilxXFN09nUqV/cQLgEsZR4MFiolaNtrhWnRe6A21zbR8VzbzXQt0AVqJFWCtQ210kNBYqJFGK1ArXQwYLFcxRdtc210LdPbPBemtpfnz6jAySSAKgYcgDrx8+K1Et0rkCNiFHyqrqEqtLgFuB3qn5uOhrxr5vbqN3M20ArG0RoJx2qXnD3FKxN86kJcjrQ9KTujLeD3q9G24c0iExUjPU0wt7kBduTSrKz4ho/MuO4UjNed+KPEM8l9JFZXGIgNhwO/fmthLOTKAx9JPNLLzwpo4iuLlxOOrNtbOD14FP0jVUvm0ZidQLLFwhnmr3dyrqwlbIz1PeqMgLMxPVjkn50zniTzH8osY8naXGDjtQTD8q9UhXGRPPuCe8XeXmvvKx1ph5HsKV6retZTxRJAXLEE9Rnnp0x0yftQ36lKE3t2nVad7X2LJ7NvJwMdc9qFH4jsmuvL0y0mmBk3teTuYo8ryMDrjOOv6UTUr2Kxt4mEby3EwykMY3bVxjJYEAc9u9Kr281HU/htLVY7aNXO2KHG/Krk+voD1JrzHrGsWywdM8Y5/zPQel6NkQ9Qc54ly+1mRyJNQszh3LC6tX8yNSxOVPsM4qQGVBOOfY5FDhkvdCnksiyXEcyKWikkJ4JKgiTHHTgHuO1HsHmu4meeJ42B5DAYJ+WCc/tT/Q9c7MaXPHiL9Z0QVRao58wezmuMnFW3WKIeZcSLFEv55D0Ue9Su20+4uHfSrg3FuMYZoihB7jBr0ZvQWCs9zMEVPsL+BF+yuq0MBWW7k8uAMPMYLkgZ9u9HMZqlq5kjsj5aFskZ6dBz9qjU3dKln9hC0y9S1V/OWLu40+8uZJNJadrfAP48e1lY9RxxVcoaHaW2ppphv2gVbNpGTev8LDH7Y4q46jPFVfTNWL6QD+IS3rqDTZ+RlYqa5tqwVqOytOUt0Btr7bRtvNd2V07dPcNQhmVumeM5FLTIw98+1PVvV2nlaUX0i5LAAH5V5Got2Ino2A8QImPfIqa3JHXge9UTce5o9ufOYKKeQIMYRPuGSeQK7HO5YkdM0BUMZI7V8pkDbQME9B70ogTpYa9WIPNKjOIwWwvU/IUDS786poF41gLmJ2mfPnRorAsd2PScYAOM0k1/xBbxTNouP77NHuI2EhYz/ESOnyzUtA8eaPbWsVjvle7jVImR4ykkjDCk84z7kgms+y0dcAeJZFZ6JJ8xK8DK5VwQQcEEd6iYuOBT7VL19RkDPBFHgnlByfqaU6hLHZWT3M5xGDtBHdj0HPH7+9ekGowm5+JhdIFsLzEGsavHpsiwCMSTOpKjcOv06n7Cl1mt74gv0iiXyEIBmkbgIvTIHUnJwOmc1q7Lw3aXrWt9ql1A87Any7Yh/MHIGSCRxn3PSrYt9K0WOf4KOK2hQtMQ74MsmDjPy57dK8xrtc97lT+Gb2l0ldKAj8URz6d4eg1+WCyW5N2gIeKf1RjBUbuuA2cH70pnS2spRc3OLeFbmSRT0Zi8eMKvU5Y0a7ih1nUJb2WYQyTkMwtpODwFIyeecAj6mgWmmNa6hFPdNGXVpE2uxdnBHoPJJzxz8zWXayFtwPiatIdVAPvLBkt9XdWgXfgoXXadybSSMr17/1ppqN3p2maE4ktYX1CWbbCIhhySB6jt6gc9fpVDU7Frm5ilsjGJlj2YLFXyGHqyMHpuHXvVTUbe3002wm1C6ihbDbpF3BSCDjdg4Pfml0XNW4eskHmMvqFqFHGRG8mk3Oq6CLzQ0W6aUFHt5B5UikHDYB4PI4wc0m07T7+wZIr+3EIlVnCZ9SnPQjt7/ce9aKLV7jTbQ2lnapcM+H+JkAOEIz045GR061Q8H3kk95fT3WpxqGWWWR5YQpVw5CurFc5wenT3rXr9Ssa5LnOSJj2aBVqatRxBSQc8Ck2raoyBtOKW48vLKyxjzDuHq3MT0x8qdjUbZtT+BEm+QgetVJBYjOOBjpz96V+KbMeu3ktZc3MaSLIqAblwMHOelbPqeuS3TDpt5+0zfT9G1eo+cePvMlcahiKVMXGZM5bzDwO+McEHvT/T7ptsFpPEwfb+cNvVj1HP09+9VbTRGESxY8uFWYevLH1DBHam+iI8m6OJ2lNuu2XcAp2/5hjqPqBWRoNW1V6hDwTgzU1elW2lt/jkQhjNQZCFLBScdhjn9atzSW8JIkmiQjqu7J/Qc0o1W7iuBFbQhisjep2QqAACeM8nke3avX6nXV1VltwyJ5bT6Sy2wDHEuFOcCvth9qXJfPBarH5kLsuQpYE7h9BgVVfVJNx/vpX+UQpx+1VB63pyoPMtn0m8MRP0DPYEx7oixPtSe4hmRyHzW8ygwoxVC9a2DeqBWb3NYlepOe012r/OYnyWdgM8020qwnWZN4/DY9RTuztYZ3LvbrtHQimDxQRpkgIoPX2orNVjiQlUV/BqxbnIB5q4kUQCgopxQrFGuLNJM7ZGUFl3K209wSOP0ohzbW8k8y4ESlyAeoAzVdrMjvCC4M8W10a5rviO7tpTDEVuX2MkXGASqLkgnGOc4Hz7VoYNO0SOyj0ltRxr1sqk3BXIkk6kbeh4AyOvQ9aWR65Zq8psrhjqV5PklIxIIdzE7c9M4Bz+3SlTy3b3D3tkvlzSsjgN+ZSdwYjHAJ+/WsrqbTkzU6ZZdqx7qGvPb68LPToIpIkUGRblc7xkbmBBwAM9Dn+lUPFOspqylLW83/AAxDBFj9KAnAOMcHjGR7kVVms3uo4Y5zNds8UyliMDDOCpJ46Bf3ojR29hw09vbggKSyFzxz09hk9iKi3V2WcE5h06OusAgRbLLeQ/FJpscNrJZRExOwX1ZwTgjBBOT09upoFxYtd3BPxt1csLlXjbkDy9oyCeAfV9+KZG7ikt5TZQSXUqIXSWddqZ6dwDnv0xVLQJLu4eVDqGQ0QZcLu2ludwJHI68ds0gWNtJ9pY6SlgPeMVshHE6CRwMZJ54POce3PcUt0q28u581Y8yb25JJf7k804itprUN8TcSTkj07uo9/rS/Srwy3sy+SECN6WHUgj59DVdHOG54jLKxlTJeKohLBAxTa6tgOuSyZI9jz7fejvN8LFp8c0rvDMvlMxYlgTyCeuehHOetXL1FuliBcDB3DKg9Bnn74pFrl55C2rTWXxKYB3INxTAHNFWd4CznXpkvLevLp1vPDPcXE1tM8aqskTspHGBkcj9vvQYGnk0WWfzRMm4bNriFx+YEbs4J+4zSW81KwuokHxU7tlAEZ84Ck4Hq9XUngnvUJ9dEEjRWtpIGxhj5WGOfn2H061ZStgAJWssUkkDvGMOoTWkjXdneSx3GAkcbRhypwUBLcjgMeSc/Wuz3l1cS2c17MZJLS2SBNzrh0RmIzgFu+Pt1pD8VqM5XEQt4eMNJggDI7YP9KL/w3UbtuLmUBsf+2F+o+xz0p5KL3PESEduw5jO61ZWRixjjHuq8/q3H7UpOoW1tAo81HJUDgnkf0Pb3qwnhdmXdLIzEckM55HYcVLSLNLsNFKhVoxzHsG3IOOD2PND1awMjxD6FhOG8xW2qll2WqyEEYAjTAoa3F08ylovL2k7S/Jzj2Oa2g0/TrNQ1wsa7jhTK+0Z+5oOtabFJYxyQhIwsybXVtwBJA6jr19674rf4k/CBfMyjWV9dPuEsoyOhi5B545P9KIuiT49ZmLdzvx/pWpso5ILYi4nZ2Viztt57fft+9UpPEFjE5RFndR0ZV4NL69pOFHEZ0Khyxnuy6kxU4f71Vlui7Y9RNL5tLv7Rd6zwsPYnFUI9TkQnzFII4yBXqUrU8rPOsxHDTSW9xcBlVDjuMnFIv7Q9Q1VrbTbawKFJmfz42HqYrt2nORwMk8dcVSv/ABRbacImni87zCVxu24498Vi5tZv5dbudVtHuVbftiUMhaMYIwFOfV15/rWdrnQDb5lvTVux3Y4no3gDVNQSzktp9NaGCNFaOVpWczMevDdBjnA4rRaxfJLo18JWVYzbuGYnAAKmvLtM8cam4uDDZfEzQyLE2DtB4IJ9uqn5YIr7xD4xuN7BbqCzi/K1vIyS+aCDkNzgdsYPH3pAZOmR5jCrGwHGBK+nS2iXbECRylyowkaqhbJ9QPv+bv3qlbX8TSsYI7eF1jZ/NnlLkYwMccdT0B+1IZtf09viA5luzOSWQL6NxPt19+/FVE1G7XBstHjBHMck4yfmeetZ/wAPxzNH4j/zNLcahcXl4tvKt4qwKfPAJjXarHpt68MP9elD1SO0t5oDaXCjcnIjAd3JdQDnB98fel0d94hZpJnGmsZQQ0e4occfahyzXp9U+ieY2AN0RR/6UOz5u4hBzt5E02lKh0dGLFnIJXzDjucE1LRbR7YpNKsbJImyPy+CNp53An+bis1aamsbJD/w7UY92fSHZQP1OBTi0uNrudOsY0lxgme6yWHz27jSnrIVh7xqWhip9o6uc7ehHGBjnNKrS3kjumdkGXGduehAx1+mK7Nf6oUAa1tiMdpmH9V/1qs82rTbSi20LAc43P8A1AqtXWQDyPrH2WA44M0DY8qMlOgPK80n15pYYbZ4IDKgViSM8cEgcdzj9q6LjU7C1R7u4sCmcKJi0XJ7Zyf6UC51O7hlRJraZMHKtayq4OOhx36+1GlZBB4IgvblSMYMpXlrHc2T3Aj2SxSlF6EnGM4NGitLe3tI572MRADLb33bRk4APftwKK1xaS2b+ZeiMkj8OaF0bIAA/hx0Aqv4ilVooIoGllcDcQkRIBPzx1xkU4h2IU9osFQNw7yRvtO1W2lt7WUbgu4xlNpwCCdp74q1JNHptkBgzPyEVW5Y5J7/AFrLbZo3imkt5AFcYJ2g4z7A5p/r1wTGsQ8sJt3GWQnKj6AH/ZomrUMAO0hHYqT5i6LxLqETq01tDLblj6QuGC/IjHP1p7pzq1sJoYyQxbHADEbjgHPyxWRYRqZW+ITIUOSqEnHHPX6dqdaLI1xoZXcwkXcA64THfjHTr7UdyALkCDSzFsRNq0hurtmu5JNqMAFDcKPYUGykntTIIZCttMMOCeGxyvXvkCjXdtFHdzQPBK8sURlXdIzZXGeOR2+Xaqt1GrWttOlogjlb/ECjKkNtIP255qwg3DAlV2weZp9SmhitJfxdoc8dSW+XSsrNJO8jMkMu3tiI9P0rVYWe0iySo2qxYdfnVN9B8Qu7NbKXhJ9DecoyPu9J0wDZEfqCRgzVah/alYhvLtra5uFB/wAQ4QY9xn/WnHhXV4vE8UrW8ZjmhUSPExH5Dn1A+3H2+9eHrHhSefV0+lW7S+udODLa3MsDSxmOXy3K7lPY4rYXWuDmYHTHaeyeK9KmkjtYlEcTli4Z1B4xzilEVg+nRKZLs3DPICSEGFwD0A+ppND4m1TVtPt7jUbmCQwh0hAhAZQAOWwDkn5j3o0N0JNMR5bwo0Q3bYwpXHY/lz96x9XY9thabej6aVqpHiJ7nTp/JkuJJ7pbdYfOf8URx/TIHNV7PTLFtMOpBIBAI2Zt6tIwYHpzjmuLqQlge3u2MsEgUMC23AGOB9DTywsFOg2dvCsDwSRI0oYlsk8noRzmoLsi/NDRUsb5R4izwzDa6rbPMzyI1u+JY0CplcZGMDPY/pVDQtUhufEAtp7WNrWZmRFkyxX2OSTzVrwWspj1U27iJWIx6QeBu45z2FU47ct4vxkZiaPBGBnIB7cd6LI3OD7SOdqEe818OjWCKjNbgKozwc7RnP3rB6nrvmXknwlvBFArYRUUrke5wa39+hFhNtZlbyR0+VeZ62sAuElhwBKuSowNpHFL0OGJ3cxmuJVRt4noHhh7XVLFJhHMGPokjednRux4NV/DtulrdSfARurGLk4/MBI4/UYx9qseEY5ItMtXEwWJ4ULKFVec4znv2qWlQyRz/jSqrlCWVzgD1tzwMcg5/wD2lMcbwDGKM7DjmNWZ1VTiQg9MgGgMZgxOGx35CkUWRvwx5Yi3Een1HGcUgsGvk1G8gvZI3CkMjEckMOg+Q6VWRMqW9pZd8EDEcanGslrp5uVd0+Kjwm4MGPPX5VQ8UIJo7dJ9wQOzAAFefLbHI7AgH7U3gXzI1J24UZyARg/Wqmp2yyLEsjEgZ2lXBOSu09vYmirswwz4g2JlT+coaXbRx2F4vmzyKJAFE2TsGBjr3OTQ9XW3fS5pZJXj8sDEyJuKcjsO2Tj71dtSPLvIsHO5SWLH15A5x0GOnHtQbuzeXRrtIYyZPJYjjeG6HGPtTt39QGKx/SPEQah8Aqy7TcF0lRgGGAjnt/y4xWjuHjNq5aFZlMRzFuI3jHTNZ2+juGW+2xkj8B1PlD1Arz252569q0NrCJo0jKruZNo2jBGRwaddwVOYinkMJn01KNktPI02Ml7WRlZ2J3Iu70MPltPNWvDU/m2TeYNhaQsU9s8Y/aqtrp+p/wDp6TW1yOJobj0kAH1bSfb83B+Qqz4ZjuraGeK8jkWdWBZZOvfn503Uc1GL0/8Ayifajc3w1a1WFysIhLK6xjMTlWGN2PkOvvSmV9QuNNhS4mKF7lvOQyKobOMHHvz2p7qunTSarpV5BGjxwtiUFwPTn2PXqf0pJ/8Az92dLltc24ZbnzEJk4I2kY+vAo6WBRYu5TubE0UAMVosbIhIUpuRgQcfP7VmdXsopNRmcsFLEEgg+wpzoQ/uMUbA7kZlIOff/wA1ckit3ctK0Yfvk1WVunY0tMu+tcmZKK3keQIyIpYZUOeB9T2qsbK7eVkihcuzBRtBJYk4AUdSa9Bl/s21FXkZb61cvxyGwMfakOoaPL4a1axS+1OGOUMJfMtyd0QB4PTg+30PtV1HmMK2PiRtrWex0lbG/wBLvra6UmWJriJoxIo64DAccgcZ7V38S4jFtZx3DXEqIoSMcHg8Ent1xgj5ZqPiHWJtVu/iLzUZbmK2XZBLI7sWUk88j5fKmo0E6TpLSa7azObvy4IPLIxFk5LHPU4GO+OagqM5jVZuc+IlttMmTfFqNtsVd+XMiny2HGB/2+Va9iyQWojZBA8SiEgcsoQ84xx0qtpEeiafp6JdPN5s0sgRRk7huPUAHH2AzzR4Z9Fu9YsIrW/LQJDJLJDAp/DA4C5Oc/8AmkW1M55luq5ah2irwpbtZ6ReXS48pzIC5brtGOmPc+9LIIml8aS+UUOR5wy20cLwM4+YqfiPyrC+uYrb+7WouCkaY7Y57dT1qnDfAlXiuVDKCAVCk8/Op2YLN7xb6lVAU+JotVF8tjcyNJBtWNsoJGOAB0AI5rzdo5Hc+hy3U+k1ptYlM8kW2+LoBgbk2ke/c1WWzlKCRLhDkflJwaKkisStfqhYfl7TXafcJaaTZxOyFhboCpOeeD0waNFqMMd0y74g+wHaARjr/LWEHms2zJLZ5B7UVYI1IDT5P8QXmkmkck+Yw+osOMdpvnl1O4iEmm6deahFyN9rayOoI6jcExn5VUkh8SrMGXwzqhk6BvgpTx9duO9L9B8Xap4etfgdNvkSAs0gWSEMVZuODTiH+1TxVbgLGthMMctPbEFuf5WA/aiVKwMYgnXM57yMsviKytDPeaLeQwIPVJPA6BQfclR71R/47c3BPlW7AqucqM5GOe3So+K/7RPEXiDSn0zUYbKK3kdWb4WFwzbTkDJY8ZA/SsmHuoYRNHIcMMYR/Vj5gcip6KdwJYTWqV2sD+uZpV8QuqXInjTewX0hMFSMfOqi+Ib7b5cO2Ltu6HH1JpFGjzKXcncTyfrRPhUz6pFGD1z1FSyJmUG1D+/EaR6lqALMbgNk4YGXtVp9RuBAXhuIFIQ/hqwBGPbms+YIBnEvGOMV0W8fpUNJuI+VcVVo0axVTaB+8ZLq17PKqR+a8rkIDu6npinI0vV41DXslhbLx6H1G38w+3V8AcHqf1rIzQblYI/C8Edcml4ZV54GDwaYtanxEJY3cEzeSnTXuLWK6uhmWLdM66nGRE+WAXIiIxgLn/m796mqWVrZgy2ur2Fyh9WwK7Mg56kAA9OorIC4YDIY57c1LLkjqR9KZsA8QuowOcx9Z6pLHahUa3HJ9LcVfGnzzKJTqHh9NwztfUYAw+ozWUw/GFbj3qW649jQlVJzCGofGCZ66PEuvJtxDblumBbsefnziql5qmqXkjT3NpbySOY2ybVScocr16d/rQWu/OeSIMzgAq22EnGOvXjFFnmjidzv8vyhvLOMdRx/TrVEoR5noT6PXzmwyOpX19qcMcF9ZwTRRvvVPh1HqwQOg9iahqOqXggiiuUYhNphSRB24449qFDJdTNu8uNrdCQsglAHfr88dD2x0onxkW1oQZF5HpnOxT16cc8ZNDtY9zKyemI2cuR95817dSzC4e3iDY6/DoP4WHPHszVVSFJJkmRQJkiEII4wgHC8U3+MggV2ASBD6gxYYH++KrXesBJE8i3kuFcFvNjAYAE9/YYzRBHbhSZ13o6IATbiEW7uBEyOUdXYli8StyeO4qu0cc/D2Vq23s9uvX9KPpWtT3czLLChQkLH5alsDnk09d5ouDDER3wcVPw9gPLTMejB4fImcttKsklGNOtt+OT8Pg/tirf/AAa1k5+BiUjuskif/bFMTMWY74Yz9zXTMqqv92Q49iaIUt5YmctQHcxPd+GNLuYSo+PiJ/MYpgR/8gaVSeCLBR6dSvF9g0aHH3GK1TXEZX1WoBzxzXWKvx8Mx/6qeuRxDNaHxMangaN3yurPtHPrtuf60ofSvhi4DSyLuK5RQc844FelOqQK009syRIhZn8wgAUGK7sri0+Jt45Z1MXmnapcgYJweuD8qh3VVy/aFUqKSdoP6/7mCS3YKrLDMFUbuYzyP0qpPCJHDpPtLcgY7VvZ7nSnYiazO7+ACMEt7be54545+VVNNXS0s7c3MP8AdpZXEMpGUbDH/TP9O1VjbWvIzDDU7+ahj9T/ADMStnww+JXcT+YdvtQzp53cXCluuSK9Gls9LzdrNbqfJAZSoO2UHptPfpxjNVhYaG82x7OTai732nawj253HJ9P0z0Irviq++T9IZ+HPaofU/zMDLav5IQmI/zk0JLCUt6ZEIz/AJhXoF7p2nLv+Fs554434kjyUAAycsP5RnHPfoOajLZaE1t5k0y25CAvnbgcZ98jqByOtM+JrxkN+0QyVHsn7zCC2mSQHchAORnv9s02WbSrSxaaS1xPkkRrEGUsSMZY9APYe1NrDSbSSNFmlRHk4gjdvz9c84646c9xU7fTbcG4EW8GMfjCN1YLnPXuMc544og9T8M32iumoHAx/eY6fWPPuGeaG2yWyAsYGDj/AHmovMhIaIqWIz24OfatmkNjAyI23JVTsmX1EdjyM819Jb6U45tIckdPK6ftTC9I7GKZV/7GY4PkZRgWI65xg/ShmSTPMw+5zWpksNIPDW8I+nFLZLHTg5CxJjt6T/3rgye8DYkYwXz28SPO0EEY4jmZjh+D1A4HHvnrR5Lo3zpFDeND6fScA5btkE8jn8uQevtR5rOPcWRAsnY7c7qpxafGsrSTwjeozG4UElu5PQe31p7VKeVm0vqd23a/Iltrm2t41llnh86XKbw43Ng4JOFGf1FBuNTeW/8A8OYqrkuwuAFIxjqTgD6ilyafPcXKFlV7kfxxAE5HTK4+daGx8PS7hJeO2FJIGeAftxQrUgGXMm31Gxl2LxE6fEXchS2nuLhpOHywAGeo6e3HHH61orHw8qonxrRqo58pFCjNNbeKK0TZbRrGP3NRZmJ9WD9TRm3HCjEpOWc5YwsXlWuVtYlTsT7/AHqLuzHkdaEOW56DjBqRD4POMdKTOkuA2Q2ftXBDGW3YG4+yc/rXwVhwDjPeukEcg/QkGhnSeUXgKcg0e3cluW6fLFUcF2wcnj9aZ28KomSvbOc1EmA1dfNspoA4BkBXJ5A4NYWD4638pFnt4PKt/hwY7bazjOfWf4vnW61IjZEkZGNrE4+QNYeSfdKcIowecd6TqLGA2+JUvsZe07MdUdTG9+SoHoJhz5eeu3PT/wAD2oMUd/Grq12GLrs8zygWZefT7gct+tXWmZ1XgdOeaC8p2emNcHvtqqLn7YH0Er9VveBihuTKu24AaMbYvQB5a/5Uz0o6rfxWE1ot7iKYDOVBZQOwJ7HuKCJ5Nw9IyD3qQd2ypKjvgUJdz3x9J3Vb3kbgXM9vHayXYaOMKAoUAcMWGR35JqV2bm73eddAxFceUIkCLwBwuOOgrkpxghx9zVaS4IPX9+DUqzeIPUb3hW85jEJ9Rlk8kYiD4IAHbp/vFTe8uRcRzRXzRskflgJEqjacZHTpwPpjiqwmUjLYJqLzLj8ReO1HuYnn7Tha48wkl3cD029zLFFuV2jVsozDHJB69Bx0peBIrcXEw/lyMUR3hcEDgdu9Rwu0kS8f5cU4OcSC7E8mDlnnAIjdc/zJVBpL0sTmP7GrTE5/MGHtUP8AppikDxOD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0724" name="Picture 4" descr="Glasgow, Scotland, Europe: Kelvingrove Art Gallery and Museum"/>
          <p:cNvPicPr>
            <a:picLocks noChangeAspect="1" noChangeArrowheads="1"/>
          </p:cNvPicPr>
          <p:nvPr/>
        </p:nvPicPr>
        <p:blipFill>
          <a:blip r:embed="rId4" cstate="print"/>
          <a:srcRect/>
          <a:stretch>
            <a:fillRect/>
          </a:stretch>
        </p:blipFill>
        <p:spPr bwMode="auto">
          <a:xfrm>
            <a:off x="899592" y="2204864"/>
            <a:ext cx="7704856" cy="4225652"/>
          </a:xfrm>
          <a:prstGeom prst="rect">
            <a:avLst/>
          </a:prstGeom>
          <a:noFill/>
        </p:spPr>
      </p:pic>
      <p:sp>
        <p:nvSpPr>
          <p:cNvPr id="7" name="Prostokąt 6"/>
          <p:cNvSpPr/>
          <p:nvPr/>
        </p:nvSpPr>
        <p:spPr>
          <a:xfrm>
            <a:off x="1617187" y="1736272"/>
            <a:ext cx="6269665" cy="461665"/>
          </a:xfrm>
          <a:prstGeom prst="rect">
            <a:avLst/>
          </a:prstGeom>
        </p:spPr>
        <p:txBody>
          <a:bodyPr wrap="none">
            <a:spAutoFit/>
          </a:bodyPr>
          <a:lstStyle/>
          <a:p>
            <a:r>
              <a:rPr lang="en-US" sz="2400" b="1" dirty="0" err="1">
                <a:solidFill>
                  <a:schemeClr val="accent1">
                    <a:lumMod val="75000"/>
                  </a:schemeClr>
                </a:solidFill>
                <a:latin typeface="Algerian" pitchFamily="82" charset="0"/>
              </a:rPr>
              <a:t>Kelvingrove</a:t>
            </a:r>
            <a:r>
              <a:rPr lang="en-US" sz="2400" b="1" dirty="0">
                <a:solidFill>
                  <a:schemeClr val="accent1">
                    <a:lumMod val="75000"/>
                  </a:schemeClr>
                </a:solidFill>
                <a:latin typeface="Algerian" pitchFamily="82" charset="0"/>
              </a:rPr>
              <a:t> Art Gallery and Museum</a:t>
            </a:r>
          </a:p>
        </p:txBody>
      </p:sp>
    </p:spTree>
  </p:cSld>
  <p:clrMapOvr>
    <a:masterClrMapping/>
  </p:clrMapOvr>
  <mc:AlternateContent xmlns:mc="http://schemas.openxmlformats.org/markup-compatibility/2006">
    <mc:Choice xmlns:p14="http://schemas.microsoft.com/office/powerpoint/2010/main" Requires="p14">
      <p:transition spd="slow" p14:dur="800" advTm="7990">
        <p14:flythrough/>
      </p:transition>
    </mc:Choice>
    <mc:Fallback>
      <p:transition spd="slow" advTm="79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30724"/>
                                        </p:tgtEl>
                                        <p:attrNameLst>
                                          <p:attrName>style.visibility</p:attrName>
                                        </p:attrNameLst>
                                      </p:cBhvr>
                                      <p:to>
                                        <p:strVal val="visible"/>
                                      </p:to>
                                    </p:set>
                                    <p:animEffect transition="in" filter="wipe(down)">
                                      <p:cBhvr>
                                        <p:cTn id="40"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9/9d/Argynnis_pandora_LC0052.jpg/344px-Argynnis_pandora_LC0052.jpg"/>
          <p:cNvPicPr>
            <a:picLocks noGrp="1"/>
          </p:cNvPicPr>
          <p:nvPr>
            <p:ph idx="1"/>
          </p:nvPr>
        </p:nvPicPr>
        <p:blipFill>
          <a:blip r:embed="rId2" cstate="print"/>
          <a:srcRect/>
          <a:stretch>
            <a:fillRect/>
          </a:stretch>
        </p:blipFill>
        <p:spPr bwMode="auto">
          <a:xfrm>
            <a:off x="467544" y="260648"/>
            <a:ext cx="1941041" cy="1397809"/>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a:solidFill>
                  <a:srgbClr val="FF0000"/>
                </a:solidFill>
                <a:latin typeface="Algerian" pitchFamily="82" charset="0"/>
              </a:rPr>
              <a:t>S</a:t>
            </a:r>
            <a:r>
              <a:rPr lang="pl-PL" i="1" dirty="0" smtClean="0">
                <a:solidFill>
                  <a:srgbClr val="FF0000"/>
                </a:solidFill>
                <a:latin typeface="Algerian" pitchFamily="82" charset="0"/>
              </a:rPr>
              <a:t>cotland</a:t>
            </a:r>
            <a:endParaRPr lang="pl-PL" i="1" dirty="0">
              <a:solidFill>
                <a:srgbClr val="FF0000"/>
              </a:solidFill>
              <a:latin typeface="Algerian" pitchFamily="82" charset="0"/>
            </a:endParaRPr>
          </a:p>
        </p:txBody>
      </p:sp>
      <p:pic>
        <p:nvPicPr>
          <p:cNvPr id="4" name="Obraz 3" descr="http://www.emito.net/files/emage/flaga_Szkocji_cropped_0000274993_d.jpg"/>
          <p:cNvPicPr/>
          <p:nvPr/>
        </p:nvPicPr>
        <p:blipFill>
          <a:blip r:embed="rId3" cstate="print"/>
          <a:srcRect/>
          <a:stretch>
            <a:fillRect/>
          </a:stretch>
        </p:blipFill>
        <p:spPr bwMode="auto">
          <a:xfrm>
            <a:off x="6516216" y="332656"/>
            <a:ext cx="1861446" cy="1032568"/>
          </a:xfrm>
          <a:prstGeom prst="rect">
            <a:avLst/>
          </a:prstGeom>
          <a:noFill/>
          <a:ln w="9525">
            <a:noFill/>
            <a:miter lim="800000"/>
            <a:headEnd/>
            <a:tailEnd/>
          </a:ln>
        </p:spPr>
      </p:pic>
      <p:pic>
        <p:nvPicPr>
          <p:cNvPr id="31750" name="Picture 6" descr="http://www.west-highland-way.co.uk/control/customer_images/EC935D5B-FDD4-4FB5-B594-6BF926B9E63B/whw_gallery_pics/scenery/Loch%20lLomond%201.jpg"/>
          <p:cNvPicPr>
            <a:picLocks noChangeAspect="1" noChangeArrowheads="1"/>
          </p:cNvPicPr>
          <p:nvPr/>
        </p:nvPicPr>
        <p:blipFill>
          <a:blip r:embed="rId4" cstate="print"/>
          <a:srcRect/>
          <a:stretch>
            <a:fillRect/>
          </a:stretch>
        </p:blipFill>
        <p:spPr bwMode="auto">
          <a:xfrm>
            <a:off x="899592" y="2708920"/>
            <a:ext cx="7416824" cy="3703341"/>
          </a:xfrm>
          <a:prstGeom prst="rect">
            <a:avLst/>
          </a:prstGeom>
          <a:noFill/>
        </p:spPr>
      </p:pic>
      <p:sp>
        <p:nvSpPr>
          <p:cNvPr id="9" name="Prostokąt 8"/>
          <p:cNvSpPr/>
          <p:nvPr/>
        </p:nvSpPr>
        <p:spPr>
          <a:xfrm>
            <a:off x="1994147" y="2047236"/>
            <a:ext cx="5227713" cy="461665"/>
          </a:xfrm>
          <a:prstGeom prst="rect">
            <a:avLst/>
          </a:prstGeom>
        </p:spPr>
        <p:txBody>
          <a:bodyPr wrap="none">
            <a:spAutoFit/>
          </a:bodyPr>
          <a:lstStyle/>
          <a:p>
            <a:r>
              <a:rPr lang="en-US" sz="2400" b="1" dirty="0">
                <a:solidFill>
                  <a:schemeClr val="accent1">
                    <a:lumMod val="75000"/>
                  </a:schemeClr>
                </a:solidFill>
                <a:latin typeface="Algerian" pitchFamily="82" charset="0"/>
              </a:rPr>
              <a:t>Loch Lomond and the </a:t>
            </a:r>
            <a:r>
              <a:rPr lang="en-US" sz="2400" b="1" dirty="0" err="1">
                <a:solidFill>
                  <a:schemeClr val="accent1">
                    <a:lumMod val="75000"/>
                  </a:schemeClr>
                </a:solidFill>
                <a:latin typeface="Algerian" pitchFamily="82" charset="0"/>
              </a:rPr>
              <a:t>Trossachs</a:t>
            </a:r>
            <a:endParaRPr lang="pl-PL" sz="2400"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Tm="8191">
        <p14:shred/>
      </p:transition>
    </mc:Choice>
    <mc:Fallback>
      <p:transition spd="slow" advTm="81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5000"/>
                            </p:stCondLst>
                            <p:childTnLst>
                              <p:par>
                                <p:cTn id="21" presetID="6" presetClass="entr" presetSubtype="16" fill="hold" nodeType="afterEffect">
                                  <p:stCondLst>
                                    <p:cond delay="0"/>
                                  </p:stCondLst>
                                  <p:childTnLst>
                                    <p:set>
                                      <p:cBhvr>
                                        <p:cTn id="22" dur="1" fill="hold">
                                          <p:stCondLst>
                                            <p:cond delay="0"/>
                                          </p:stCondLst>
                                        </p:cTn>
                                        <p:tgtEl>
                                          <p:spTgt spid="31750"/>
                                        </p:tgtEl>
                                        <p:attrNameLst>
                                          <p:attrName>style.visibility</p:attrName>
                                        </p:attrNameLst>
                                      </p:cBhvr>
                                      <p:to>
                                        <p:strVal val="visible"/>
                                      </p:to>
                                    </p:set>
                                    <p:animEffect transition="in" filter="circle(in)">
                                      <p:cBhvr>
                                        <p:cTn id="23"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9/9d/Argynnis_pandora_LC0052.jpg/344px-Argynnis_pandora_LC0052.jpg"/>
          <p:cNvPicPr>
            <a:picLocks noGrp="1"/>
          </p:cNvPicPr>
          <p:nvPr>
            <p:ph idx="1"/>
          </p:nvPr>
        </p:nvPicPr>
        <p:blipFill>
          <a:blip r:embed="rId2" cstate="print"/>
          <a:srcRect/>
          <a:stretch>
            <a:fillRect/>
          </a:stretch>
        </p:blipFill>
        <p:spPr bwMode="auto">
          <a:xfrm>
            <a:off x="467544" y="260648"/>
            <a:ext cx="1941041" cy="1397809"/>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a:solidFill>
                  <a:srgbClr val="FF0000"/>
                </a:solidFill>
                <a:latin typeface="Algerian" pitchFamily="82" charset="0"/>
              </a:rPr>
              <a:t>S</a:t>
            </a:r>
            <a:r>
              <a:rPr lang="pl-PL" i="1" dirty="0" smtClean="0">
                <a:solidFill>
                  <a:srgbClr val="FF0000"/>
                </a:solidFill>
                <a:latin typeface="Algerian" pitchFamily="82" charset="0"/>
              </a:rPr>
              <a:t>cotland</a:t>
            </a:r>
            <a:endParaRPr lang="pl-PL" i="1" dirty="0">
              <a:solidFill>
                <a:srgbClr val="FF0000"/>
              </a:solidFill>
              <a:latin typeface="Algerian" pitchFamily="82" charset="0"/>
            </a:endParaRPr>
          </a:p>
        </p:txBody>
      </p:sp>
      <p:pic>
        <p:nvPicPr>
          <p:cNvPr id="4" name="Obraz 3" descr="http://www.emito.net/files/emage/flaga_Szkocji_cropped_0000274993_d.jpg"/>
          <p:cNvPicPr/>
          <p:nvPr/>
        </p:nvPicPr>
        <p:blipFill>
          <a:blip r:embed="rId3" cstate="print"/>
          <a:srcRect/>
          <a:stretch>
            <a:fillRect/>
          </a:stretch>
        </p:blipFill>
        <p:spPr bwMode="auto">
          <a:xfrm>
            <a:off x="6516216" y="332656"/>
            <a:ext cx="1861446" cy="1032568"/>
          </a:xfrm>
          <a:prstGeom prst="rect">
            <a:avLst/>
          </a:prstGeom>
          <a:noFill/>
          <a:ln w="9525">
            <a:noFill/>
            <a:miter lim="800000"/>
            <a:headEnd/>
            <a:tailEnd/>
          </a:ln>
        </p:spPr>
      </p:pic>
      <p:sp>
        <p:nvSpPr>
          <p:cNvPr id="32770" name="AutoShape 2" descr="data:image/jpeg;base64,/9j/4AAQSkZJRgABAQAAAQABAAD/2wCEAAkGBwgHBgkIBwgKCgkLDRYPDQwMDRsUFRAWIB0iIiAdHx8kKDQsJCYxJx8fLT0tMTU3Ojo6Iys/RD84QzQ5OjcBCgoKDQwNGg8PGjclHyU3Nzc3Nzc3Nzc3Nzc3Nzc3Nzc3Nzc3Nzc3Nzc3Nzc3Nzc3Nzc3Nzc3Nzc3Nzc3Nzc3N//AABEIAFoAeAMBIgACEQEDEQH/xAAbAAABBQEBAAAAAAAAAAAAAAAEAAECAwUHBv/EADkQAAIBAwIDBgMFBgcAAAAAAAECAwAEERIhBTFRBhMiQWFxFDKBI5GxwfAVQlJiodEHFjRDkqLx/8QAGAEAAwEBAAAAAAAAAAAAAAAAAAEDAgT/xAAjEQACAgMBAAEEAwAAAAAAAAAAAQIRAyExEgRBUWFxBRMi/9oADAMBAAIRAxEAPwCmKH0olIfSrooh0ouOIdK6DnBFh9Kfuj0rQWEdKUiLGhd8ACn6oOgHd+lLu6XCLyLiKT6QVeGVkZWIzsdjR5g9KFKxNVoA0UtFGmGomKnYgXTTaaJMdRKUWBQVpsVdopilMAds1S7EUU6VRIlDGCSSUqUsdKs6GbMS0VGuKFizRKE0gL1FZPaSUxrYxB9PeXIJ9FUEk/hWoGp+Lwxnh15LHboXisGlMjeYA3C9DkD/AI1zfKyeEl9y2CPptnPeFzzcC47DFKyN3p7uV12BywYn/tXRtOa489uViiZkXxO2AD5gDJ/qK6vwtXg4ZaQynLxworHOdwBVYGMq2E6KiYxU9dPqFUJFJiGKgY/SidQpsiiwBDH6VExmjDioHFFgBNGapkSjmFDyCixmdKlPVs1KlYw1BV6ijU4cv8Y+6if2XtsQfamIzAKNGg8Lu2dicQyrg7rpKLn9etXfs1h5VGXK9luOIQCFSdTn0jrg/kOR/Z0/G6zkcTCS6somA0q6kgjnqIzn7q6ZgVyxdetN+mD0NdbNpIP3TXXi0iWXoPSq0wSD92oGJx5VUkQzSzTlWHlTH2oCxtVRLVLAqJHrRQEHeh5HohlqiRaKAElalSkU9KVKjR0Oza0jIzErZ55rRiksiciPfpXjuL8UseCW3fX1zoJUlExlnx0rz9t/iVw6Viq28ykPgd4wCke/X0rEpQTqzK9HWTLAU8MY+7FeJndbyw4rw2GTu7i7eQxg5B0NpGoem/4cs1pTca4bbQMl3fQQuYwxjlcA4bYbV4nt9dXNra2lxw5T3bYD3MRGcHmOuDgHocVwfMabjFHVgdJyZ5PiVg3CbvicEpUT25At42xmRS+A2/PC5O1dc7M3Vvx/gVpxGKVC8qDvUU50SYGpT+uRFcj7V8Rgu+KG7jkaVRBHGjkYVjjc4B2z06+1U2HaW+g4KvCLPXBGZpHmMbj7UkKAMYyAAvIHfNVx5qjbMZFfDvCcMgkXIl28iK8b2l7S8M4PeG0iPxMqhtZXkpA2H315nsx29bs/weXhz28c1y0peJy/Ub558iK8fJdSu801w2qZnOHOMnPMnFOed0vJNQ3s9XadtLl7iOS7gRbbVhwi7/TJotu3Fkzkx2E5i38ZcD22+7zrmi3xS9zcyLNGCRgjb61fcPLcBXdtMABLN154/DNHvIus14R0rhHa7hl9BcPestk8OMqW1hgf4SBknrtVFx2z4WlzEkSvLCxw8q7FN8fL51zmaB1svs11JvhtedXrVVk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F2JH0q+3njZWlA22wMb1XitoBraOdoBJcgM53UOThRvz339qncTpGikBdYzuo5GhrmQ6GLb/XGf1+dY6zyl9CeIthQD5mnHH6dsA+S9xIkr5AP/AJTSTGNmIJH8u/OoXsKxQxIoy4wWXO5P0ppNfwikIqqeoyc/3qi8/QROzWO5YzOSBGfkxzPlnrWjMhbLS6gpHyrzxQ0BESpbhtWxOUydWf7UV3aDDSrjVgY8z69anOWxlDzuY1ijTQVXC5bYeXrv60J8NPqlZT4icbNjw+Z3ov7GIBUQcsEt4j6UI88kd1sjZHpgZrUfwIeUM6taQRnSpzlzuBSBjt7dFLF3BycDYbVdeTaMBnDM2Ns7mgJB4MSAgkZAH501sZb8ULj51IjjwTg8z5Uqpt1CjupB4iMkClT0gIm5cyAY5VpWzKFyhbDLnVzxWXIB8XHsN2ANaa+C28Hh38tqzOqQwW6lKROYgdyNyN6JhLx2mnLZA+UH+tDOxJwSSNH51baktBEWOTgc6HwQLN8QjfauwBH7u9W2NsqsJJMkgauXLpVF8T4d6naM2h/EeXWqdQBsR1ytIYl1qdhnOP1+VU3U7FiFcBck+9NET3cm/OQA+1VcQ8KKF22HL61hL/QF9pM/d97yOsAnO5A8qNbUcyPnl4Q39Tig+D7kqd1xy8vOlK7GdQWONPLNZkrlQEYJS1w7tnw8tsj3pPI7yIVUsy5xtWfcf6iYfzUbanwuPLYVRqtgPNHqtkd3w6nJUb1KR4bqElVJfHzZJYdc4qE4Gp9v90fhTWwAvpgBgAbDpyrL5YFQ+xTQynWD8xHP0pVOclhIWOcHzp6a2O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72" name="AutoShape 4" descr="data:image/jpeg;base64,/9j/4AAQSkZJRgABAQAAAQABAAD/2wCEAAkGBwgHBgkIBwgKCgkLDRYPDQwMDRsUFRAWIB0iIiAdHx8kKDQsJCYxJx8fLT0tMTU3Ojo6Iys/RD84QzQ5OjcBCgoKDQwNGg8PGjclHyU3Nzc3Nzc3Nzc3Nzc3Nzc3Nzc3Nzc3Nzc3Nzc3Nzc3Nzc3Nzc3Nzc3Nzc3Nzc3Nzc3N//AABEIAKAAnwMBIgACEQEDEQH/xAAcAAAABwEBAAAAAAAAAAAAAAAAAQIDBAUGBwj/xAA4EAACAgEDAgQEBAUDBAMAAAABAgMRAAQSIQUxBhNBUSIyYXGBkaHBByOx0fAUQvEVM3PhFkNi/8QAGgEAAgMBAQAAAAAAAAAAAAAAAAMBAgUEBv/EACQRAAIDAAEEAwEAAwAAAAAAAAABAgMRBBIhMTITIlFxFEFh/9oADAMBAAIRAxEAPwCpwsVWFm4YwWFisKsCQsLFYWABYWKw41Lyoq92YDn6kD98iTxayUteCMGOSqUldWHKsQeKxGCerQax4FhYrBWSQJwYeDAAsGHgwALCxWDAAsGHh4APEYVYrARgQJrCrF4WACDgxVYKwAQarngD1xieWRWnUIDHAnmlw19gDf8Az7YeplZTHFCR5ssgRCTx2JP9MX1cL0ro82thhMk1CMx2CvPF2O44OZnNv7/GjR4tOLrYqGVdZpkngcOmxN7AUN20cfgbwyoHbtV8ZW+EJtQ/TdTpZJE26QqUBXvvZr+/Kj9sudQiRy/I+0j/AHED4vfge/phxuR0/SRHIo37RI1YMVWDNM4BODFYWABYMPBWABYMPBgAWDDwYASKwiMVWA5JAnCxWDIARgI4xVZG6iwTRy0wUlSLIuh6n8rOVk+mLZaK1pDTid+p9OtkUx+ZLIGWlFAIvNfNwcn+LeonRdOSGOGPVarWv5MbOOFvuTXtx/gys8MaxZ+qStBFaCCOKOxbKiWNz/U9/wDjNgmnaeFmn0oJWwd4BN+hsZ5yyf32Ruxj9cRg/AU8YPUIdTvUmIEgHkFDzQ9SLzUFXeRS25RtBBZlUUe19/bJOj8P6aNtPqYothlXY0gazICpsn0N1eRR0+fTiNYk8wm0DyWfLAuvvlZT2WolR7YyG6FHZTVg0aOJybPomSBp3dd6tRCrQJOROw7VnoOPcrYajFurdc8YnBhkeuDHigsFYdYKwIE1gxVYWABYdYMOsCSRhVi8IjJIE4VYqsKryAEnMh13qGobqckZIWKDcqr33WKJ/IkfjmxIzA9Yv/q+pDNuYMRuqrOcnLeQOnirZF74Dm3avVlTGPhX5x35PA/tnSJ4dRqdMNLCHhKlWMhf5+flP04zmv8AD/4dXqirUxC/7Sd3J+udS6fLKQEg8qrB5PH3GYd3aRsV+pAgm1Ech0OokkEgmLR/DxsIY1XYAWBkTWayWLWR3p3eJQvxq3e7BNduOf0yx6nGmq6roTEdrjTSsxBqzaD29LyYuxEERCsVAAFYrS/gz+pkWcczOI3qoxGQN3Nm/wBvplfJGquwWyL9cs+vQRQSRNETySdt8DKx33G27/TNzgRaq39MjmyTsz8FHT1Bv73+mRyCMkNPaBa4GMMbOd6ONicFHFVhVkkBYVYqsGACawwpIsAkY/BpZJnCquTxoGO1GKqo7Wcq5pF1Fsh1hVjrAXxiSMsLEVhVi6wsAGyOcyfi9I49ZC4ADOnxH3o/5+ma8jKXxZCj9LLsoLIw2n2vE8iPVWx1EssRD/h/R1Wq+JwdqVtUHmz7g51DQ2wZ2JYXfHv25Hof/Wcw8AHbq9Uw3mxHRQgc/F9ef8986h09zTsLPIHAr09R+/2zzvI9jcq9SEykazTykADyZFAJqyWU/tlgyIfjdBQ5BrIc2qaBIaLBpFY1ssMF5IJ9MmzsCDu3EVxQ574ouzNdalM2ve+AoAAv0yBWTOorWrkB9K79+2Mwxea4UZ6bjpKqP8MC7XY/6M1hZa/9MGw/zF3X+WRJdMIz/wBwMfYY1TTKOLRFwVeWOm6c8g3MOPviZ+nt5xESnaBZyOtbhPQ80ghSTQBOOtpJkUM0ZA75b9LEDi9gVk9fXJs2qhQlVFk9zlHa9xIvGtZrZSwyPAm7ncewAyPLM7ElibPfLDUdSpVVEUsD3I4ytcliWNc+2Wit7tFZPPDH64vCObDU+FUWdHgJ8ocMrHvlb1To2xmeIBFVbPtlVdFsmVMkZ84VXjhGHXHGNFBrCpFs34ZTeLlUdGkKkWHWh+OXgh21Z75ReLxXSn/8i1WJt9GNr90V3gGNjqdSEiZzSDhiK+bOjdNkEiykb7ujvABX6Efv9c514GAafUrsRidlbvT5uRx/nGdB0hl88+Xs5b4hKCWA9BfqP3zz1/sbdfqTJNPExjD/AOwNXHoRRGKbaRZ733OFuHyoWs+lXt/thFiQa9Dzihhn+qI3+rZmHDAEH3yIhZT8JI+2WnVh2YgA3x9sraz0fEl10rTD5MOi1pC1mdRQOFHTSgsb5xOAcHOjBOmhhmijhG3n74mXUxGM2yr9u+U3mHbVnGmN9+fvifi7jXb2HjN5cpaI0DjTybmJN4jBWNUUK6gE36WMNyD2wqwVliDqev1i6eBnCFqFkDMxruuRSRSRhDuK1RHGMdT6xJNI8akNHVADtlK7FjZq85aqM7s6Lb9fYbwdsVWSNLoNTrAx08RdV7n0GdLaXk50m/BGZye+UvjDenRd7I23zFokcZ1Dw/4c066dJNbCskzc/FyF+mVP8ZYRH4OXao2/6qMAAdu+cd3IWOKR11UPVJs5r4FCmbVK3lHdsAD1/wDqv85zoGjRN0hqmBBpgeOPT6f+8wHgU3Lq0DxLuZPnPf5vS/75vtGCGmBGxiQSg9D9L+n75jXL7GrX6kxm+IEhiAPQ98Yni8xIiwDFXsUKx15PhJI/KsQpY8bee47c4osReoxb4idwUD4uR+mVOxrA2mz9M1/QdOk2ukgkQEMnCH15zSnoWjamk0sRcdjt7ZrcS9Qrxoz+TQ52actSCVmKpGxYem3tkqDpWrnvZGbHuKzpJ0MSOGMaihV1htBGUITaD986HyvxCFxf+nO9X0mTTxjhvMq69xhQdB18ylvLCCrts266NN1yDccmUNlBfyyHyXhZcdNnPW6S8ET+btLntRysZSpII5Gbzr6RJpSxYKfQ5h3/AJjnat2e2Ppm5LWIugovENVgo+2W+n0cEOkM043yHsD2xtemySKHkYKp7cYz5EL+NlanUtN5YeQOxLAUhusnyajoKaRZV6jI7nggRkUfqMwTiXTkedSxE/E5PIxzTyNIhZQCDyjeg+wzCjzr1/vTv/x4fhsfh7qQV9803hnqEa6YwUN27ivUe+c1/wBXOIHiLKyqf/rauPplr0LXTaV28hBK54Bo8Gv+PzzrfOjYuloXGhweo67FOu0bcxP8aNQR4TgQeurW6+zHIeh8SdQeYKyacQhSzMbG0D19vpld/ErqydR8K6cx9xOpdAdxXhvbEKSfg6VpmPBO6FdU8o2RttO5oywIF+x/vm20MnmW0ZF3ZCGx7H07ffMr4MSWfo7Pa7llKAEEmgB7fc5pdLOkCeW8G74vmjeiT7VWctj2R0x7IsmlIdRXxH34/XAzMxpgaHHwtV/rkYPLLJUUUojRqe64P4WPXHDIp4Py3zxWLawsSeiTCPxl00EqWZXA4PwqeB6+tHOms6jhjnHkB/8AlXR5Y1nV1cUqMLcWeD+vrnVSwkY3XPtnVVnSJn7CdXP6ACsjeUd4YeuTFjTu2Rev9V6f0Lpz6zqUnlxJwoC2zt7KO5OO3BeDcrQRzRxSSossl7ELUWrvQ/EYoodvw5gZ9ZqNZrh1eTfC7UIlDf8AZUcgD+pPrmm8J+IX6r1TU6HWacxzxxeatcqRdd678+/YYtWpvC7hiLHVdOg1kYTURk+uU83hRH1yyRfyoQPiAN7jm0CKRe0YzKvIC8nHxtlHwxMq4y8lGvhvSCJgSbI+GzdfYZnV6B1Uat0Vf5a9nc8HN1zG3xdj646rIBXBy0bpIrKqLPO+l1MCsFmi3qeNjkV9/X2xGkWDQzI5DPCxO2ORrAsG/wCuVokKKvlIKbkUfX3yZptQXjaMEHZwAy8DMnvEcWfUddHrR8ACA3zIxLWaHN/bExyvDNJJo1ZlAIe7O1PXn2yqJdmbuePlvi8VDqJIpHALbJVK2oP43llNp6DQ/wBO1UjSF/MQ2+9mq/Q8i8kdVEP/AE9GEzSrJIQYfl4o832PauPfKuDUCDVD4G967Xl11vUjrPS4NK0KwtBIXXyU4I2kc+2XVkcxsgleC44V6WwiFr57G7v0HGWmoJUkqGIBraR/TMxodRJ0zSx6aNgQebI/U5F6h1rVR6zfdgDaCewH3/bFb1PsOU8RuWjXUHzpIlMnowAsewJx/SxeabldElU/LGOCPsbzAt1bVLG8mlnMUoNNyaP1N9siR9e16k+fNuAYfCeQPz98la13D5EdZ6dNHodcPOsgjbGaFAn75q4NSCoqjYsZw2fr8wSHdujlVtwYScEenF5dv4p1mv6RDFEDdFJhuosvHI+tjHV2qEe5Sb19jo/irxInRumFo2A1c1pAKvb7uR7KPzND1zkvh9h1nxC7SSSPHoxvAd722ew/EWa9cY6n1F9XAiTSsuxAq7iTSDkDn6/0HtiPD+p0ul1cksyMYpVMcm0fMOe5H1+uVlcpExaN9NOitGpV7rf8pNfXJul6mnRNWOoFDIksXlst7SRYIr7fvmWi6tBrjs/1DwERbSkR4+1EZLm1+jjdQusMwR1/lgMRx9Df9cWpY9QxtM6z0nqEfU9DFrIUdEkv4ZB8SkGiD+IyRMQimiLzI+DfEPT16TptPPrFOo3svxcMxJv5fTvmlmkUiwQR752wl1IS/I0xLjk4pCaq8SvJx1ReXIPMqMdXKNygBABaChjpdo51QigD3A74yreWoSuCavvRxt5WTUDcWuhx7e3OZ3lkEomQnjy2LHkgVQ/HBKryB1BNKOdvv71jBcwx7gN29bNnkjFxtJIQqnaQL9x+WQyRW3aWVpFJ/wBpB9f74STeWrFNSDKBzHtIvj/nG55U07rE8Z2yNYNcX9DifLDStUYKPQN8celH0wz9Ad88NYaR1b1BFjBLGk0LLIL3rV+g47/pjR0yQI6w7i1WpL2MPc6fN8QPYD0yfHgkbgkhEBUlz2+IGh98V5UMhKyKObCMV3AH7YxJJHEh5+O+OfTDj1UasrBbTuSD6/Xtlkn5ICnRk4lI2A/CwPzH6e2WGi1AjXeWIXuLPrkT+TOpLIHFgrxVcfpxillRoSgjCrd/EOxyJLUQStU8blbDA9wLoEd6/rja6gJGRGu0DkjI+oDyhdjJwaYMDz9vxwIvl0skNx1YAJFH6++Qo4gJGnnVSWArk0L/AHx1NWdweMmiMZjfTMhYRqjEUNo9ff8Az6Yx5L+YGielr4kyOxOlidZLp5l2zONpBXv3y96f416zpITphqdwPys1EihXH5dszBaR2AamFigOaxzyofIKmO23FiwPIrBSa8EabLpvjfq2n1kZ1Oq82FyFdWA4B9R+GT9D/Et49VJ/rixgThIyPib6kgHtnOEd1faWJNWLOLoSqCwArtS5dWyR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2774" name="AutoShape 6" descr="data:image/jpeg;base64,/9j/4AAQSkZJRgABAQAAAQABAAD/2wCEAAkGBwgHBgkIBwgKCgkLDRYPDQwMDRsUFRAWIB0iIiAdHx8kKDQsJCYxJx8fLT0tMTU3Ojo6Iys/RD84QzQ5OjcBCgoKDQwNGg8PGjclHyU3Nzc3Nzc3Nzc3Nzc3Nzc3Nzc3Nzc3Nzc3Nzc3Nzc3Nzc3Nzc3Nzc3Nzc3Nzc3Nzc3N//AABEIAKAAnwMBIgACEQEDEQH/xAAcAAAABwEBAAAAAAAAAAAAAAAAAQIDBAUGBwj/xAA4EAACAgEDAgQEBAUDBAMAAAABAgMRAAQSIQUxBhNBUSIyYXGBkaHBByOx0fAUQvEVM3PhFkNi/8QAGgEAAgMBAQAAAAAAAAAAAAAAAAMBAgUEBv/EACQRAAIDAAEEAwEAAwAAAAAAAAABAgMRBBIhMTITIlFxFEFh/9oADAMBAAIRAxEAPwCpwsVWFm4YwWFisKsCQsLFYWABYWKw41Lyoq92YDn6kD98iTxayUteCMGOSqUldWHKsQeKxGCerQax4FhYrBWSQJwYeDAAsGHgwALCxWDAAsGHh4APEYVYrARgQJrCrF4WACDgxVYKwAQarngD1xieWRWnUIDHAnmlw19gDf8Az7YeplZTHFCR5ssgRCTx2JP9MX1cL0ro82thhMk1CMx2CvPF2O44OZnNv7/GjR4tOLrYqGVdZpkngcOmxN7AUN20cfgbwyoHbtV8ZW+EJtQ/TdTpZJE26QqUBXvvZr+/Kj9sudQiRy/I+0j/AHED4vfge/phxuR0/SRHIo37RI1YMVWDNM4BODFYWABYMPBWABYMPBgAWDDwYASKwiMVWA5JAnCxWDIARgI4xVZG6iwTRy0wUlSLIuh6n8rOVk+mLZaK1pDTid+p9OtkUx+ZLIGWlFAIvNfNwcn+LeonRdOSGOGPVarWv5MbOOFvuTXtx/gys8MaxZ+qStBFaCCOKOxbKiWNz/U9/wDjNgmnaeFmn0oJWwd4BN+hsZ5yyf32Ruxj9cRg/AU8YPUIdTvUmIEgHkFDzQ9SLzUFXeRS25RtBBZlUUe19/bJOj8P6aNtPqYothlXY0gazICpsn0N1eRR0+fTiNYk8wm0DyWfLAuvvlZT2WolR7YyG6FHZTVg0aOJybPomSBp3dd6tRCrQJOROw7VnoOPcrYajFurdc8YnBhkeuDHigsFYdYKwIE1gxVYWABYdYMOsCSRhVi8IjJIE4VYqsKryAEnMh13qGobqckZIWKDcqr33WKJ/IkfjmxIzA9Yv/q+pDNuYMRuqrOcnLeQOnirZF74Dm3avVlTGPhX5x35PA/tnSJ4dRqdMNLCHhKlWMhf5+flP04zmv8AD/4dXqirUxC/7Sd3J+udS6fLKQEg8qrB5PH3GYd3aRsV+pAgm1Ech0OokkEgmLR/DxsIY1XYAWBkTWayWLWR3p3eJQvxq3e7BNduOf0yx6nGmq6roTEdrjTSsxBqzaD29LyYuxEERCsVAAFYrS/gz+pkWcczOI3qoxGQN3Nm/wBvplfJGquwWyL9cs+vQRQSRNETySdt8DKx33G27/TNzgRaq39MjmyTsz8FHT1Bv73+mRyCMkNPaBa4GMMbOd6ONicFHFVhVkkBYVYqsGACawwpIsAkY/BpZJnCquTxoGO1GKqo7Wcq5pF1Fsh1hVjrAXxiSMsLEVhVi6wsAGyOcyfi9I49ZC4ADOnxH3o/5+ma8jKXxZCj9LLsoLIw2n2vE8iPVWx1EssRD/h/R1Wq+JwdqVtUHmz7g51DQ2wZ2JYXfHv25Hof/Wcw8AHbq9Uw3mxHRQgc/F9ef8986h09zTsLPIHAr09R+/2zzvI9jcq9SEykazTykADyZFAJqyWU/tlgyIfjdBQ5BrIc2qaBIaLBpFY1ssMF5IJ9MmzsCDu3EVxQ574ouzNdalM2ve+AoAAv0yBWTOorWrkB9K79+2Mwxea4UZ6bjpKqP8MC7XY/6M1hZa/9MGw/zF3X+WRJdMIz/wBwMfYY1TTKOLRFwVeWOm6c8g3MOPviZ+nt5xESnaBZyOtbhPQ80ghSTQBOOtpJkUM0ZA75b9LEDi9gVk9fXJs2qhQlVFk9zlHa9xIvGtZrZSwyPAm7ncewAyPLM7ElibPfLDUdSpVVEUsD3I4ytcliWNc+2Wit7tFZPPDH64vCObDU+FUWdHgJ8ocMrHvlb1To2xmeIBFVbPtlVdFsmVMkZ84VXjhGHXHGNFBrCpFs34ZTeLlUdGkKkWHWh+OXgh21Z75ReLxXSn/8i1WJt9GNr90V3gGNjqdSEiZzSDhiK+bOjdNkEiykb7ujvABX6Efv9c514GAafUrsRidlbvT5uRx/nGdB0hl88+Xs5b4hKCWA9BfqP3zz1/sbdfqTJNPExjD/AOwNXHoRRGKbaRZ733OFuHyoWs+lXt/thFiQa9Dzihhn+qI3+rZmHDAEH3yIhZT8JI+2WnVh2YgA3x9sraz0fEl10rTD5MOi1pC1mdRQOFHTSgsb5xOAcHOjBOmhhmijhG3n74mXUxGM2yr9u+U3mHbVnGmN9+fvifi7jXb2HjN5cpaI0DjTybmJN4jBWNUUK6gE36WMNyD2wqwVliDqev1i6eBnCFqFkDMxruuRSRSRhDuK1RHGMdT6xJNI8akNHVADtlK7FjZq85aqM7s6Lb9fYbwdsVWSNLoNTrAx08RdV7n0GdLaXk50m/BGZye+UvjDenRd7I23zFokcZ1Dw/4c066dJNbCskzc/FyF+mVP8ZYRH4OXao2/6qMAAdu+cd3IWOKR11UPVJs5r4FCmbVK3lHdsAD1/wDqv85zoGjRN0hqmBBpgeOPT6f+8wHgU3Lq0DxLuZPnPf5vS/75vtGCGmBGxiQSg9D9L+n75jXL7GrX6kxm+IEhiAPQ98Yni8xIiwDFXsUKx15PhJI/KsQpY8bee47c4osReoxb4idwUD4uR+mVOxrA2mz9M1/QdOk2ukgkQEMnCH15zSnoWjamk0sRcdjt7ZrcS9Qrxoz+TQ52actSCVmKpGxYem3tkqDpWrnvZGbHuKzpJ0MSOGMaihV1htBGUITaD986HyvxCFxf+nO9X0mTTxjhvMq69xhQdB18ylvLCCrts266NN1yDccmUNlBfyyHyXhZcdNnPW6S8ET+btLntRysZSpII5Gbzr6RJpSxYKfQ5h3/AJjnat2e2Ppm5LWIugovENVgo+2W+n0cEOkM043yHsD2xtemySKHkYKp7cYz5EL+NlanUtN5YeQOxLAUhusnyajoKaRZV6jI7nggRkUfqMwTiXTkedSxE/E5PIxzTyNIhZQCDyjeg+wzCjzr1/vTv/x4fhsfh7qQV9803hnqEa6YwUN27ivUe+c1/wBXOIHiLKyqf/rauPplr0LXTaV28hBK54Bo8Gv+PzzrfOjYuloXGhweo67FOu0bcxP8aNQR4TgQeurW6+zHIeh8SdQeYKyacQhSzMbG0D19vpld/ErqydR8K6cx9xOpdAdxXhvbEKSfg6VpmPBO6FdU8o2RttO5oywIF+x/vm20MnmW0ZF3ZCGx7H07ffMr4MSWfo7Pa7llKAEEmgB7fc5pdLOkCeW8G74vmjeiT7VWctj2R0x7IsmlIdRXxH34/XAzMxpgaHHwtV/rkYPLLJUUUojRqe64P4WPXHDIp4Py3zxWLawsSeiTCPxl00EqWZXA4PwqeB6+tHOms6jhjnHkB/8AlXR5Y1nV1cUqMLcWeD+vrnVSwkY3XPtnVVnSJn7CdXP6ACsjeUd4YeuTFjTu2Rev9V6f0Lpz6zqUnlxJwoC2zt7KO5OO3BeDcrQRzRxSSossl7ELUWrvQ/EYoodvw5gZ9ZqNZrh1eTfC7UIlDf8AZUcgD+pPrmm8J+IX6r1TU6HWacxzxxeatcqRdd678+/YYtWpvC7hiLHVdOg1kYTURk+uU83hRH1yyRfyoQPiAN7jm0CKRe0YzKvIC8nHxtlHwxMq4y8lGvhvSCJgSbI+GzdfYZnV6B1Uat0Vf5a9nc8HN1zG3xdj646rIBXBy0bpIrKqLPO+l1MCsFmi3qeNjkV9/X2xGkWDQzI5DPCxO2ORrAsG/wCuVokKKvlIKbkUfX3yZptQXjaMEHZwAy8DMnvEcWfUddHrR8ACA3zIxLWaHN/bExyvDNJJo1ZlAIe7O1PXn2yqJdmbuePlvi8VDqJIpHALbJVK2oP43llNp6DQ/wBO1UjSF/MQ2+9mq/Q8i8kdVEP/AE9GEzSrJIQYfl4o832PauPfKuDUCDVD4G967Xl11vUjrPS4NK0KwtBIXXyU4I2kc+2XVkcxsgleC44V6WwiFr57G7v0HGWmoJUkqGIBraR/TMxodRJ0zSx6aNgQebI/U5F6h1rVR6zfdgDaCewH3/bFb1PsOU8RuWjXUHzpIlMnowAsewJx/SxeabldElU/LGOCPsbzAt1bVLG8mlnMUoNNyaP1N9siR9e16k+fNuAYfCeQPz98la13D5EdZ6dNHodcPOsgjbGaFAn75q4NSCoqjYsZw2fr8wSHdujlVtwYScEenF5dv4p1mv6RDFEDdFJhuosvHI+tjHV2qEe5Sb19jo/irxInRumFo2A1c1pAKvb7uR7KPzND1zkvh9h1nxC7SSSPHoxvAd722ew/EWa9cY6n1F9XAiTSsuxAq7iTSDkDn6/0HtiPD+p0ul1cksyMYpVMcm0fMOe5H1+uVlcpExaN9NOitGpV7rf8pNfXJul6mnRNWOoFDIksXlst7SRYIr7fvmWi6tBrjs/1DwERbSkR4+1EZLm1+jjdQusMwR1/lgMRx9Df9cWpY9QxtM6z0nqEfU9DFrIUdEkv4ZB8SkGiD+IyRMQimiLzI+DfEPT16TptPPrFOo3svxcMxJv5fTvmlmkUiwQR752wl1IS/I0xLjk4pCaq8SvJx1ReXIPMqMdXKNygBABaChjpdo51QigD3A74yreWoSuCavvRxt5WTUDcWuhx7e3OZ3lkEomQnjy2LHkgVQ/HBKryB1BNKOdvv71jBcwx7gN29bNnkjFxtJIQqnaQL9x+WQyRW3aWVpFJ/wBpB9f74STeWrFNSDKBzHtIvj/nG55U07rE8Z2yNYNcX9DifLDStUYKPQN8celH0wz9Ad88NYaR1b1BFjBLGk0LLIL3rV+g47/pjR0yQI6w7i1WpL2MPc6fN8QPYD0yfHgkbgkhEBUlz2+IGh98V5UMhKyKObCMV3AH7YxJJHEh5+O+OfTDj1UasrBbTuSD6/Xtlkn5ICnRk4lI2A/CwPzH6e2WGi1AjXeWIXuLPrkT+TOpLIHFgrxVcfpxillRoSgjCrd/EOxyJLUQStU8blbDA9wLoEd6/rja6gJGRGu0DkjI+oDyhdjJwaYMDz9vxwIvl0skNx1YAJFH6++Qo4gJGnnVSWArk0L/AHx1NWdweMmiMZjfTMhYRqjEUNo9ff8Az6Yx5L+YGielr4kyOxOlidZLp5l2zONpBXv3y96f416zpITphqdwPys1EihXH5dszBaR2AamFigOaxzyofIKmO23FiwPIrBSa8EabLpvjfq2n1kZ1Oq82FyFdWA4B9R+GT9D/Et49VJ/rixgThIyPib6kgHtnOEd1faWJNWLOLoSqCwArtS5dWyR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2776" name="Picture 8" descr="Plik: Forth Bridge evening.jpg"/>
          <p:cNvPicPr>
            <a:picLocks noChangeAspect="1" noChangeArrowheads="1"/>
          </p:cNvPicPr>
          <p:nvPr/>
        </p:nvPicPr>
        <p:blipFill>
          <a:blip r:embed="rId4" cstate="print"/>
          <a:srcRect/>
          <a:stretch>
            <a:fillRect/>
          </a:stretch>
        </p:blipFill>
        <p:spPr bwMode="auto">
          <a:xfrm>
            <a:off x="755576" y="2204864"/>
            <a:ext cx="7620000" cy="4274840"/>
          </a:xfrm>
          <a:prstGeom prst="rect">
            <a:avLst/>
          </a:prstGeom>
          <a:noFill/>
        </p:spPr>
      </p:pic>
      <p:sp>
        <p:nvSpPr>
          <p:cNvPr id="9" name="Prostokąt 8"/>
          <p:cNvSpPr/>
          <p:nvPr/>
        </p:nvSpPr>
        <p:spPr>
          <a:xfrm>
            <a:off x="2771800" y="1556792"/>
            <a:ext cx="3528392" cy="461665"/>
          </a:xfrm>
          <a:prstGeom prst="rect">
            <a:avLst/>
          </a:prstGeom>
        </p:spPr>
        <p:txBody>
          <a:bodyPr wrap="square">
            <a:spAutoFit/>
          </a:bodyPr>
          <a:lstStyle/>
          <a:p>
            <a:pPr algn="ctr"/>
            <a:r>
              <a:rPr lang="pl-PL" sz="2400" b="1" dirty="0" err="1">
                <a:solidFill>
                  <a:schemeClr val="accent1">
                    <a:lumMod val="75000"/>
                  </a:schemeClr>
                </a:solidFill>
                <a:latin typeface="Algerian" pitchFamily="82" charset="0"/>
              </a:rPr>
              <a:t>Forth</a:t>
            </a:r>
            <a:r>
              <a:rPr lang="pl-PL" sz="2400" b="1" dirty="0">
                <a:solidFill>
                  <a:schemeClr val="accent1">
                    <a:lumMod val="75000"/>
                  </a:schemeClr>
                </a:solidFill>
                <a:latin typeface="Algerian" pitchFamily="82" charset="0"/>
              </a:rPr>
              <a:t> Bridge</a:t>
            </a:r>
          </a:p>
        </p:txBody>
      </p:sp>
    </p:spTree>
  </p:cSld>
  <p:clrMapOvr>
    <a:masterClrMapping/>
  </p:clrMapOvr>
  <mc:AlternateContent xmlns:mc="http://schemas.openxmlformats.org/markup-compatibility/2006">
    <mc:Choice xmlns:p14="http://schemas.microsoft.com/office/powerpoint/2010/main" Requires="p14">
      <p:transition spd="slow" p14:dur="1400" advTm="5767">
        <p14:ripple/>
      </p:transition>
    </mc:Choice>
    <mc:Fallback>
      <p:transition spd="slow" advTm="57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http://upload.wikimedia.org/wikipedia/commons/thumb/9/9d/Argynnis_pandora_LC0052.jpg/344px-Argynnis_pandora_LC0052.jpg"/>
          <p:cNvPicPr>
            <a:picLocks noGrp="1"/>
          </p:cNvPicPr>
          <p:nvPr>
            <p:ph idx="1"/>
          </p:nvPr>
        </p:nvPicPr>
        <p:blipFill>
          <a:blip r:embed="rId2" cstate="print"/>
          <a:srcRect/>
          <a:stretch>
            <a:fillRect/>
          </a:stretch>
        </p:blipFill>
        <p:spPr bwMode="auto">
          <a:xfrm>
            <a:off x="467544" y="260648"/>
            <a:ext cx="1941041" cy="1397809"/>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a:solidFill>
                  <a:srgbClr val="FF0000"/>
                </a:solidFill>
                <a:latin typeface="Algerian" pitchFamily="82" charset="0"/>
              </a:rPr>
              <a:t>S</a:t>
            </a:r>
            <a:r>
              <a:rPr lang="pl-PL" i="1" dirty="0" smtClean="0">
                <a:solidFill>
                  <a:srgbClr val="FF0000"/>
                </a:solidFill>
                <a:latin typeface="Algerian" pitchFamily="82" charset="0"/>
              </a:rPr>
              <a:t>cotland</a:t>
            </a:r>
            <a:endParaRPr lang="pl-PL" i="1" dirty="0">
              <a:solidFill>
                <a:srgbClr val="FF0000"/>
              </a:solidFill>
              <a:latin typeface="Algerian" pitchFamily="82" charset="0"/>
            </a:endParaRPr>
          </a:p>
        </p:txBody>
      </p:sp>
      <p:pic>
        <p:nvPicPr>
          <p:cNvPr id="4" name="Obraz 3" descr="http://www.emito.net/files/emage/flaga_Szkocji_cropped_0000274993_d.jpg"/>
          <p:cNvPicPr/>
          <p:nvPr/>
        </p:nvPicPr>
        <p:blipFill>
          <a:blip r:embed="rId3" cstate="print"/>
          <a:srcRect/>
          <a:stretch>
            <a:fillRect/>
          </a:stretch>
        </p:blipFill>
        <p:spPr bwMode="auto">
          <a:xfrm>
            <a:off x="6516216" y="332656"/>
            <a:ext cx="1861446" cy="1032568"/>
          </a:xfrm>
          <a:prstGeom prst="rect">
            <a:avLst/>
          </a:prstGeom>
          <a:noFill/>
          <a:ln w="9525">
            <a:noFill/>
            <a:miter lim="800000"/>
            <a:headEnd/>
            <a:tailEnd/>
          </a:ln>
        </p:spPr>
      </p:pic>
      <p:pic>
        <p:nvPicPr>
          <p:cNvPr id="33794" name="Picture 2" descr="1280px-Balmoral_Castle-1"/>
          <p:cNvPicPr>
            <a:picLocks noChangeAspect="1" noChangeArrowheads="1"/>
          </p:cNvPicPr>
          <p:nvPr/>
        </p:nvPicPr>
        <p:blipFill>
          <a:blip r:embed="rId4" cstate="print"/>
          <a:srcRect/>
          <a:stretch>
            <a:fillRect/>
          </a:stretch>
        </p:blipFill>
        <p:spPr bwMode="auto">
          <a:xfrm>
            <a:off x="683568" y="2348880"/>
            <a:ext cx="8101408" cy="4032448"/>
          </a:xfrm>
          <a:prstGeom prst="rect">
            <a:avLst/>
          </a:prstGeom>
          <a:noFill/>
        </p:spPr>
      </p:pic>
      <p:sp>
        <p:nvSpPr>
          <p:cNvPr id="6" name="Prostokąt 5"/>
          <p:cNvSpPr/>
          <p:nvPr/>
        </p:nvSpPr>
        <p:spPr>
          <a:xfrm>
            <a:off x="436216" y="1772815"/>
            <a:ext cx="8348760" cy="461665"/>
          </a:xfrm>
          <a:prstGeom prst="rect">
            <a:avLst/>
          </a:prstGeom>
        </p:spPr>
        <p:txBody>
          <a:bodyPr wrap="none">
            <a:spAutoFit/>
          </a:bodyPr>
          <a:lstStyle/>
          <a:p>
            <a:r>
              <a:rPr lang="en-US" sz="2400" b="1" dirty="0" err="1">
                <a:solidFill>
                  <a:schemeClr val="accent1">
                    <a:lumMod val="75000"/>
                  </a:schemeClr>
                </a:solidFill>
                <a:latin typeface="Algerian" pitchFamily="82" charset="0"/>
              </a:rPr>
              <a:t>Balmoral</a:t>
            </a:r>
            <a:r>
              <a:rPr lang="en-US" sz="2400" b="1" dirty="0">
                <a:solidFill>
                  <a:schemeClr val="accent1">
                    <a:lumMod val="75000"/>
                  </a:schemeClr>
                </a:solidFill>
                <a:latin typeface="Algerian" pitchFamily="82" charset="0"/>
              </a:rPr>
              <a:t> Castle in the National Park </a:t>
            </a:r>
            <a:r>
              <a:rPr lang="en-US" sz="2400" b="1" dirty="0" err="1">
                <a:solidFill>
                  <a:schemeClr val="accent1">
                    <a:lumMod val="75000"/>
                  </a:schemeClr>
                </a:solidFill>
                <a:latin typeface="Algerian" pitchFamily="82" charset="0"/>
              </a:rPr>
              <a:t>Cairngorns</a:t>
            </a:r>
            <a:endParaRPr lang="pl-PL" sz="2400"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9430"/>
    </mc:Choice>
    <mc:Fallback>
      <p:transition spd="slow" advTm="9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par>
                          <p:cTn id="11" fill="hold">
                            <p:stCondLst>
                              <p:cond delay="2000"/>
                            </p:stCondLst>
                            <p:childTnLst>
                              <p:par>
                                <p:cTn id="12" presetID="26"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4500"/>
                            </p:stCondLst>
                            <p:childTnLst>
                              <p:par>
                                <p:cTn id="35" presetID="31" presetClass="entr" presetSubtype="0" fill="hold" nodeType="afterEffect">
                                  <p:stCondLst>
                                    <p:cond delay="0"/>
                                  </p:stCondLst>
                                  <p:childTnLst>
                                    <p:set>
                                      <p:cBhvr>
                                        <p:cTn id="36" dur="1" fill="hold">
                                          <p:stCondLst>
                                            <p:cond delay="0"/>
                                          </p:stCondLst>
                                        </p:cTn>
                                        <p:tgtEl>
                                          <p:spTgt spid="33794"/>
                                        </p:tgtEl>
                                        <p:attrNameLst>
                                          <p:attrName>style.visibility</p:attrName>
                                        </p:attrNameLst>
                                      </p:cBhvr>
                                      <p:to>
                                        <p:strVal val="visible"/>
                                      </p:to>
                                    </p:set>
                                    <p:anim calcmode="lin" valueType="num">
                                      <p:cBhvr>
                                        <p:cTn id="37" dur="1000" fill="hold"/>
                                        <p:tgtEl>
                                          <p:spTgt spid="33794"/>
                                        </p:tgtEl>
                                        <p:attrNameLst>
                                          <p:attrName>ppt_w</p:attrName>
                                        </p:attrNameLst>
                                      </p:cBhvr>
                                      <p:tavLst>
                                        <p:tav tm="0">
                                          <p:val>
                                            <p:fltVal val="0"/>
                                          </p:val>
                                        </p:tav>
                                        <p:tav tm="100000">
                                          <p:val>
                                            <p:strVal val="#ppt_w"/>
                                          </p:val>
                                        </p:tav>
                                      </p:tavLst>
                                    </p:anim>
                                    <p:anim calcmode="lin" valueType="num">
                                      <p:cBhvr>
                                        <p:cTn id="38" dur="1000" fill="hold"/>
                                        <p:tgtEl>
                                          <p:spTgt spid="33794"/>
                                        </p:tgtEl>
                                        <p:attrNameLst>
                                          <p:attrName>ppt_h</p:attrName>
                                        </p:attrNameLst>
                                      </p:cBhvr>
                                      <p:tavLst>
                                        <p:tav tm="0">
                                          <p:val>
                                            <p:fltVal val="0"/>
                                          </p:val>
                                        </p:tav>
                                        <p:tav tm="100000">
                                          <p:val>
                                            <p:strVal val="#ppt_h"/>
                                          </p:val>
                                        </p:tav>
                                      </p:tavLst>
                                    </p:anim>
                                    <p:anim calcmode="lin" valueType="num">
                                      <p:cBhvr>
                                        <p:cTn id="39" dur="1000" fill="hold"/>
                                        <p:tgtEl>
                                          <p:spTgt spid="33794"/>
                                        </p:tgtEl>
                                        <p:attrNameLst>
                                          <p:attrName>style.rotation</p:attrName>
                                        </p:attrNameLst>
                                      </p:cBhvr>
                                      <p:tavLst>
                                        <p:tav tm="0">
                                          <p:val>
                                            <p:fltVal val="90"/>
                                          </p:val>
                                        </p:tav>
                                        <p:tav tm="100000">
                                          <p:val>
                                            <p:fltVal val="0"/>
                                          </p:val>
                                        </p:tav>
                                      </p:tavLst>
                                    </p:anim>
                                    <p:animEffect transition="in" filter="fade">
                                      <p:cBhvr>
                                        <p:cTn id="40"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i="1" dirty="0" smtClean="0">
                <a:solidFill>
                  <a:srgbClr val="FF0000"/>
                </a:solidFill>
                <a:latin typeface="Algerian" pitchFamily="82" charset="0"/>
              </a:rPr>
              <a:t>Ireland</a:t>
            </a:r>
            <a:endParaRPr lang="pl-PL" i="1" dirty="0">
              <a:solidFill>
                <a:srgbClr val="FF0000"/>
              </a:solidFill>
              <a:latin typeface="Algerian" pitchFamily="82" charset="0"/>
            </a:endParaRPr>
          </a:p>
        </p:txBody>
      </p:sp>
      <p:pic>
        <p:nvPicPr>
          <p:cNvPr id="6" name="Obraz 5" descr="http://upload.wikimedia.org/wikipedia/commons/0/0c/Irish_clover.jpg"/>
          <p:cNvPicPr/>
          <p:nvPr/>
        </p:nvPicPr>
        <p:blipFill>
          <a:blip r:embed="rId3" cstate="print"/>
          <a:srcRect/>
          <a:stretch>
            <a:fillRect/>
          </a:stretch>
        </p:blipFill>
        <p:spPr bwMode="auto">
          <a:xfrm>
            <a:off x="323528" y="260648"/>
            <a:ext cx="1756588" cy="1157074"/>
          </a:xfrm>
          <a:prstGeom prst="rect">
            <a:avLst/>
          </a:prstGeom>
          <a:noFill/>
          <a:ln w="9525">
            <a:noFill/>
            <a:miter lim="800000"/>
            <a:headEnd/>
            <a:tailEnd/>
          </a:ln>
        </p:spPr>
      </p:pic>
      <p:pic>
        <p:nvPicPr>
          <p:cNvPr id="12" name="Obraz 11" descr="http://www.angielski.host.sk/noirflag.gif"/>
          <p:cNvPicPr/>
          <p:nvPr/>
        </p:nvPicPr>
        <p:blipFill>
          <a:blip r:embed="rId4" cstate="print"/>
          <a:srcRect/>
          <a:stretch>
            <a:fillRect/>
          </a:stretch>
        </p:blipFill>
        <p:spPr bwMode="auto">
          <a:xfrm>
            <a:off x="6156176" y="332656"/>
            <a:ext cx="2317487" cy="1056129"/>
          </a:xfrm>
          <a:prstGeom prst="rect">
            <a:avLst/>
          </a:prstGeom>
          <a:noFill/>
          <a:ln w="9525">
            <a:noFill/>
            <a:miter lim="800000"/>
            <a:headEnd/>
            <a:tailEnd/>
          </a:ln>
        </p:spPr>
      </p:pic>
      <p:pic>
        <p:nvPicPr>
          <p:cNvPr id="3074" name="Picture 2" descr="https://www.google.pl/maps/vt/data=VLHX1wd2Cgu8wR6jwyh-km8JBWAkEzU4,rplPGu5WDHbHQpZ4b2Yrvcn2Go0vemQPew-R3TSSDe9xsJaD874t_iOpv9C7X4vwaHe23TBZEFGxfyujbSbPOezbXLsTMKPppSpInkpM8NoCKWwpahElFecLFFywJLD0a7TNlp1djbd2SL_HkMx8df01lkBJNFqOp5gwXCUveiJBCftkpZMMvVF2tAB1CwAl2F4zaB_Y"/>
          <p:cNvPicPr>
            <a:picLocks noChangeAspect="1" noChangeArrowheads="1"/>
          </p:cNvPicPr>
          <p:nvPr/>
        </p:nvPicPr>
        <p:blipFill>
          <a:blip r:embed="rId5" cstate="print"/>
          <a:srcRect/>
          <a:stretch>
            <a:fillRect/>
          </a:stretch>
        </p:blipFill>
        <p:spPr bwMode="auto">
          <a:xfrm>
            <a:off x="5004048" y="1988840"/>
            <a:ext cx="3752079" cy="4392488"/>
          </a:xfrm>
          <a:prstGeom prst="rect">
            <a:avLst/>
          </a:prstGeom>
          <a:noFill/>
        </p:spPr>
      </p:pic>
      <p:sp>
        <p:nvSpPr>
          <p:cNvPr id="3" name="Prostokąt 2"/>
          <p:cNvSpPr/>
          <p:nvPr/>
        </p:nvSpPr>
        <p:spPr>
          <a:xfrm>
            <a:off x="302342" y="2297775"/>
            <a:ext cx="4572000" cy="3046988"/>
          </a:xfrm>
          <a:prstGeom prst="rect">
            <a:avLst/>
          </a:prstGeom>
        </p:spPr>
        <p:txBody>
          <a:bodyPr>
            <a:spAutoFit/>
          </a:bodyPr>
          <a:lstStyle/>
          <a:p>
            <a:r>
              <a:rPr lang="en-US" sz="2400" b="1" dirty="0">
                <a:solidFill>
                  <a:schemeClr val="accent1">
                    <a:lumMod val="75000"/>
                  </a:schemeClr>
                </a:solidFill>
                <a:latin typeface="Algerian" pitchFamily="82" charset="0"/>
              </a:rPr>
              <a:t>Population: 1.811 million (2011) </a:t>
            </a:r>
          </a:p>
          <a:p>
            <a:r>
              <a:rPr lang="en-US" sz="2400" b="1" dirty="0">
                <a:solidFill>
                  <a:schemeClr val="accent1">
                    <a:lumMod val="75000"/>
                  </a:schemeClr>
                </a:solidFill>
                <a:latin typeface="Algerian" pitchFamily="82" charset="0"/>
              </a:rPr>
              <a:t>Capital: Belfast </a:t>
            </a:r>
          </a:p>
          <a:p>
            <a:r>
              <a:rPr lang="en-US" sz="2400" b="1" dirty="0">
                <a:solidFill>
                  <a:schemeClr val="accent1">
                    <a:lumMod val="75000"/>
                  </a:schemeClr>
                </a:solidFill>
                <a:latin typeface="Algerian" pitchFamily="82" charset="0"/>
              </a:rPr>
              <a:t>Area code: +44 </a:t>
            </a:r>
          </a:p>
          <a:p>
            <a:r>
              <a:rPr lang="en-US" sz="2400" b="1" dirty="0">
                <a:solidFill>
                  <a:schemeClr val="accent1">
                    <a:lumMod val="75000"/>
                  </a:schemeClr>
                </a:solidFill>
                <a:latin typeface="Algerian" pitchFamily="82" charset="0"/>
              </a:rPr>
              <a:t>Currency: Pound Sterling </a:t>
            </a:r>
          </a:p>
          <a:p>
            <a:r>
              <a:rPr lang="en-US" sz="2400" b="1" dirty="0">
                <a:solidFill>
                  <a:schemeClr val="accent1">
                    <a:lumMod val="75000"/>
                  </a:schemeClr>
                </a:solidFill>
                <a:latin typeface="Algerian" pitchFamily="82" charset="0"/>
              </a:rPr>
              <a:t>National Anthem: Anthem of Great Britain </a:t>
            </a:r>
          </a:p>
          <a:p>
            <a:r>
              <a:rPr lang="en-US" sz="2400" b="1" dirty="0">
                <a:solidFill>
                  <a:schemeClr val="accent1">
                    <a:lumMod val="75000"/>
                  </a:schemeClr>
                </a:solidFill>
                <a:latin typeface="Algerian" pitchFamily="82" charset="0"/>
              </a:rPr>
              <a:t>Patron Saint. </a:t>
            </a:r>
            <a:r>
              <a:rPr lang="en-US" sz="2400" b="1" dirty="0" err="1">
                <a:solidFill>
                  <a:schemeClr val="accent1">
                    <a:lumMod val="75000"/>
                  </a:schemeClr>
                </a:solidFill>
                <a:latin typeface="Algerian" pitchFamily="82" charset="0"/>
              </a:rPr>
              <a:t>Patryk</a:t>
            </a:r>
            <a:endParaRPr lang="pl-PL" sz="2400" b="1" dirty="0">
              <a:solidFill>
                <a:schemeClr val="accent1">
                  <a:lumMod val="75000"/>
                </a:schemeClr>
              </a:solidFill>
              <a:latin typeface="Algerian" pitchFamily="82" charset="0"/>
            </a:endParaRPr>
          </a:p>
        </p:txBody>
      </p:sp>
    </p:spTree>
    <p:custDataLst>
      <p:tags r:id="rId1"/>
    </p:custDataLst>
  </p:cSld>
  <p:clrMapOvr>
    <a:masterClrMapping/>
  </p:clrMapOvr>
  <p:transition spd="slow" advTm="2126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074"/>
                                        </p:tgtEl>
                                        <p:attrNameLst>
                                          <p:attrName>style.visibility</p:attrName>
                                        </p:attrNameLst>
                                      </p:cBhvr>
                                      <p:to>
                                        <p:strVal val="visible"/>
                                      </p:to>
                                    </p:set>
                                    <p:anim calcmode="lin" valueType="num">
                                      <p:cBhvr>
                                        <p:cTn id="44" dur="500" fill="hold"/>
                                        <p:tgtEl>
                                          <p:spTgt spid="3074"/>
                                        </p:tgtEl>
                                        <p:attrNameLst>
                                          <p:attrName>ppt_w</p:attrName>
                                        </p:attrNameLst>
                                      </p:cBhvr>
                                      <p:tavLst>
                                        <p:tav tm="0">
                                          <p:val>
                                            <p:fltVal val="0"/>
                                          </p:val>
                                        </p:tav>
                                        <p:tav tm="100000">
                                          <p:val>
                                            <p:strVal val="#ppt_w"/>
                                          </p:val>
                                        </p:tav>
                                      </p:tavLst>
                                    </p:anim>
                                    <p:anim calcmode="lin" valueType="num">
                                      <p:cBhvr>
                                        <p:cTn id="45" dur="500" fill="hold"/>
                                        <p:tgtEl>
                                          <p:spTgt spid="3074"/>
                                        </p:tgtEl>
                                        <p:attrNameLst>
                                          <p:attrName>ppt_h</p:attrName>
                                        </p:attrNameLst>
                                      </p:cBhvr>
                                      <p:tavLst>
                                        <p:tav tm="0">
                                          <p:val>
                                            <p:fltVal val="0"/>
                                          </p:val>
                                        </p:tav>
                                        <p:tav tm="100000">
                                          <p:val>
                                            <p:strVal val="#ppt_h"/>
                                          </p:val>
                                        </p:tav>
                                      </p:tavLst>
                                    </p:anim>
                                    <p:animEffect transition="in" filter="fade">
                                      <p:cBhvr>
                                        <p:cTn id="4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zawartości 10"/>
          <p:cNvSpPr>
            <a:spLocks noGrp="1"/>
          </p:cNvSpPr>
          <p:nvPr>
            <p:ph idx="1"/>
          </p:nvPr>
        </p:nvSpPr>
        <p:spPr>
          <a:xfrm>
            <a:off x="457200" y="2132856"/>
            <a:ext cx="8229600" cy="3993307"/>
          </a:xfrm>
        </p:spPr>
        <p:txBody>
          <a:bodyPr/>
          <a:lstStyle/>
          <a:p>
            <a:endParaRPr lang="pl-PL" dirty="0"/>
          </a:p>
        </p:txBody>
      </p:sp>
      <p:sp>
        <p:nvSpPr>
          <p:cNvPr id="2" name="Tytuł 1"/>
          <p:cNvSpPr>
            <a:spLocks noGrp="1"/>
          </p:cNvSpPr>
          <p:nvPr>
            <p:ph type="title"/>
          </p:nvPr>
        </p:nvSpPr>
        <p:spPr/>
        <p:txBody>
          <a:bodyPr/>
          <a:lstStyle/>
          <a:p>
            <a:pPr algn="ctr"/>
            <a:r>
              <a:rPr lang="pl-PL" i="1" dirty="0" smtClean="0">
                <a:solidFill>
                  <a:srgbClr val="FF0000"/>
                </a:solidFill>
                <a:latin typeface="Algerian" pitchFamily="82" charset="0"/>
              </a:rPr>
              <a:t>Ireland</a:t>
            </a:r>
            <a:endParaRPr lang="pl-PL" i="1" dirty="0">
              <a:solidFill>
                <a:srgbClr val="FF0000"/>
              </a:solidFill>
              <a:latin typeface="Algerian" pitchFamily="82" charset="0"/>
            </a:endParaRPr>
          </a:p>
        </p:txBody>
      </p:sp>
      <p:pic>
        <p:nvPicPr>
          <p:cNvPr id="6" name="Obraz 5" descr="http://upload.wikimedia.org/wikipedia/commons/0/0c/Irish_clover.jpg"/>
          <p:cNvPicPr/>
          <p:nvPr/>
        </p:nvPicPr>
        <p:blipFill>
          <a:blip r:embed="rId2" cstate="print"/>
          <a:srcRect/>
          <a:stretch>
            <a:fillRect/>
          </a:stretch>
        </p:blipFill>
        <p:spPr bwMode="auto">
          <a:xfrm>
            <a:off x="323528" y="260648"/>
            <a:ext cx="1756588" cy="1157074"/>
          </a:xfrm>
          <a:prstGeom prst="rect">
            <a:avLst/>
          </a:prstGeom>
          <a:noFill/>
          <a:ln w="9525">
            <a:noFill/>
            <a:miter lim="800000"/>
            <a:headEnd/>
            <a:tailEnd/>
          </a:ln>
        </p:spPr>
      </p:pic>
      <p:pic>
        <p:nvPicPr>
          <p:cNvPr id="12" name="Obraz 11" descr="http://www.angielski.host.sk/noirflag.gif"/>
          <p:cNvPicPr/>
          <p:nvPr/>
        </p:nvPicPr>
        <p:blipFill>
          <a:blip r:embed="rId3" cstate="print"/>
          <a:srcRect/>
          <a:stretch>
            <a:fillRect/>
          </a:stretch>
        </p:blipFill>
        <p:spPr bwMode="auto">
          <a:xfrm>
            <a:off x="6156176" y="332656"/>
            <a:ext cx="2317487" cy="1056129"/>
          </a:xfrm>
          <a:prstGeom prst="rect">
            <a:avLst/>
          </a:prstGeom>
          <a:noFill/>
          <a:ln w="9525">
            <a:noFill/>
            <a:miter lim="800000"/>
            <a:headEnd/>
            <a:tailEnd/>
          </a:ln>
        </p:spPr>
      </p:pic>
      <p:pic>
        <p:nvPicPr>
          <p:cNvPr id="7" name="Obraz 6" descr="bantry"/>
          <p:cNvPicPr/>
          <p:nvPr/>
        </p:nvPicPr>
        <p:blipFill>
          <a:blip r:embed="rId4" cstate="print"/>
          <a:srcRect/>
          <a:stretch>
            <a:fillRect/>
          </a:stretch>
        </p:blipFill>
        <p:spPr bwMode="auto">
          <a:xfrm>
            <a:off x="539552" y="1988840"/>
            <a:ext cx="8208912" cy="4315738"/>
          </a:xfrm>
          <a:prstGeom prst="rect">
            <a:avLst/>
          </a:prstGeom>
          <a:noFill/>
          <a:ln w="9525">
            <a:noFill/>
            <a:miter lim="800000"/>
            <a:headEnd/>
            <a:tailEnd/>
          </a:ln>
        </p:spPr>
      </p:pic>
      <p:sp>
        <p:nvSpPr>
          <p:cNvPr id="8" name="Prostokąt 7"/>
          <p:cNvSpPr/>
          <p:nvPr/>
        </p:nvSpPr>
        <p:spPr>
          <a:xfrm>
            <a:off x="3452015" y="1374655"/>
            <a:ext cx="2383986" cy="461665"/>
          </a:xfrm>
          <a:prstGeom prst="rect">
            <a:avLst/>
          </a:prstGeom>
        </p:spPr>
        <p:txBody>
          <a:bodyPr wrap="none">
            <a:spAutoFit/>
          </a:bodyPr>
          <a:lstStyle/>
          <a:p>
            <a:r>
              <a:rPr lang="pl-PL" sz="2400" b="1" dirty="0" err="1">
                <a:solidFill>
                  <a:schemeClr val="accent1">
                    <a:lumMod val="75000"/>
                  </a:schemeClr>
                </a:solidFill>
                <a:latin typeface="Algerian" pitchFamily="82" charset="0"/>
              </a:rPr>
              <a:t>Bantry</a:t>
            </a:r>
            <a:r>
              <a:rPr lang="pl-PL" sz="2400" b="1" dirty="0">
                <a:solidFill>
                  <a:schemeClr val="accent1">
                    <a:lumMod val="75000"/>
                  </a:schemeClr>
                </a:solidFill>
                <a:latin typeface="Algerian" pitchFamily="82" charset="0"/>
              </a:rPr>
              <a:t> House</a:t>
            </a:r>
          </a:p>
        </p:txBody>
      </p:sp>
    </p:spTree>
  </p:cSld>
  <p:clrMapOvr>
    <a:masterClrMapping/>
  </p:clrMapOvr>
  <mc:AlternateContent xmlns:mc="http://schemas.openxmlformats.org/markup-compatibility/2006">
    <mc:Choice xmlns:p14="http://schemas.microsoft.com/office/powerpoint/2010/main" Requires="p14">
      <p:transition spd="slow" p14:dur="800" advTm="8526">
        <p:circle/>
      </p:transition>
    </mc:Choice>
    <mc:Fallback>
      <p:transition spd="slow" advTm="852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par>
                          <p:cTn id="27" fill="hold">
                            <p:stCondLst>
                              <p:cond delay="4000"/>
                            </p:stCondLst>
                            <p:childTnLst>
                              <p:par>
                                <p:cTn id="28" presetID="3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5000"/>
                            </p:stCondLst>
                            <p:childTnLst>
                              <p:par>
                                <p:cTn id="35" presetID="21"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par>
                          <p:cTn id="38" fill="hold">
                            <p:stCondLst>
                              <p:cond delay="7000"/>
                            </p:stCondLst>
                            <p:childTnLst>
                              <p:par>
                                <p:cTn id="39" presetID="14" presetClass="entr" presetSubtype="1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http://www.tanie-loty.com.pl/images/stories/klify_moheru.jpg"/>
          <p:cNvPicPr>
            <a:picLocks noGrp="1"/>
          </p:cNvPicPr>
          <p:nvPr>
            <p:ph idx="1"/>
          </p:nvPr>
        </p:nvPicPr>
        <p:blipFill>
          <a:blip r:embed="rId2" cstate="print"/>
          <a:stretch>
            <a:fillRect/>
          </a:stretch>
        </p:blipFill>
        <p:spPr bwMode="auto">
          <a:xfrm>
            <a:off x="611560" y="2234481"/>
            <a:ext cx="7272808" cy="4290863"/>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err="1" smtClean="0">
                <a:solidFill>
                  <a:srgbClr val="FF0000"/>
                </a:solidFill>
                <a:latin typeface="Algerian" pitchFamily="82" charset="0"/>
              </a:rPr>
              <a:t>Ireland</a:t>
            </a:r>
            <a:endParaRPr lang="pl-PL" i="1" dirty="0">
              <a:solidFill>
                <a:srgbClr val="FF0000"/>
              </a:solidFill>
              <a:latin typeface="Algerian" pitchFamily="82" charset="0"/>
            </a:endParaRPr>
          </a:p>
        </p:txBody>
      </p:sp>
      <p:pic>
        <p:nvPicPr>
          <p:cNvPr id="6" name="Obraz 5" descr="http://upload.wikimedia.org/wikipedia/commons/0/0c/Irish_clover.jpg"/>
          <p:cNvPicPr/>
          <p:nvPr/>
        </p:nvPicPr>
        <p:blipFill>
          <a:blip r:embed="rId3" cstate="print"/>
          <a:srcRect/>
          <a:stretch>
            <a:fillRect/>
          </a:stretch>
        </p:blipFill>
        <p:spPr bwMode="auto">
          <a:xfrm>
            <a:off x="323528" y="260648"/>
            <a:ext cx="1756588" cy="1157074"/>
          </a:xfrm>
          <a:prstGeom prst="rect">
            <a:avLst/>
          </a:prstGeom>
          <a:noFill/>
          <a:ln w="9525">
            <a:noFill/>
            <a:miter lim="800000"/>
            <a:headEnd/>
            <a:tailEnd/>
          </a:ln>
        </p:spPr>
      </p:pic>
      <p:pic>
        <p:nvPicPr>
          <p:cNvPr id="12" name="Obraz 11" descr="http://www.angielski.host.sk/noirflag.gif"/>
          <p:cNvPicPr/>
          <p:nvPr/>
        </p:nvPicPr>
        <p:blipFill>
          <a:blip r:embed="rId4" cstate="print"/>
          <a:srcRect/>
          <a:stretch>
            <a:fillRect/>
          </a:stretch>
        </p:blipFill>
        <p:spPr bwMode="auto">
          <a:xfrm>
            <a:off x="6156176" y="332656"/>
            <a:ext cx="2317487" cy="1056129"/>
          </a:xfrm>
          <a:prstGeom prst="rect">
            <a:avLst/>
          </a:prstGeom>
          <a:noFill/>
          <a:ln w="9525">
            <a:noFill/>
            <a:miter lim="800000"/>
            <a:headEnd/>
            <a:tailEnd/>
          </a:ln>
        </p:spPr>
      </p:pic>
      <p:sp>
        <p:nvSpPr>
          <p:cNvPr id="3" name="Prostokąt 2"/>
          <p:cNvSpPr/>
          <p:nvPr/>
        </p:nvSpPr>
        <p:spPr>
          <a:xfrm>
            <a:off x="2915816" y="1772816"/>
            <a:ext cx="3509294" cy="461665"/>
          </a:xfrm>
          <a:prstGeom prst="rect">
            <a:avLst/>
          </a:prstGeom>
        </p:spPr>
        <p:txBody>
          <a:bodyPr wrap="none">
            <a:spAutoFit/>
          </a:bodyPr>
          <a:lstStyle/>
          <a:p>
            <a:r>
              <a:rPr lang="pl-PL" sz="2400" b="1" dirty="0" err="1">
                <a:solidFill>
                  <a:schemeClr val="accent1">
                    <a:lumMod val="75000"/>
                  </a:schemeClr>
                </a:solidFill>
                <a:latin typeface="Algerian" pitchFamily="82" charset="0"/>
              </a:rPr>
              <a:t>Tombs</a:t>
            </a:r>
            <a:r>
              <a:rPr lang="pl-PL" sz="2400" b="1" dirty="0">
                <a:solidFill>
                  <a:schemeClr val="accent1">
                    <a:lumMod val="75000"/>
                  </a:schemeClr>
                </a:solidFill>
                <a:latin typeface="Algerian" pitchFamily="82" charset="0"/>
              </a:rPr>
              <a:t> of </a:t>
            </a:r>
            <a:r>
              <a:rPr lang="pl-PL" sz="2400" b="1" dirty="0" err="1">
                <a:solidFill>
                  <a:schemeClr val="accent1">
                    <a:lumMod val="75000"/>
                  </a:schemeClr>
                </a:solidFill>
                <a:latin typeface="Algerian" pitchFamily="82" charset="0"/>
              </a:rPr>
              <a:t>Newgrange</a:t>
            </a:r>
            <a:endParaRPr lang="pl-PL" sz="2400"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Tm="4147">
        <p:checker/>
      </p:transition>
    </mc:Choice>
    <mc:Fallback>
      <p:transition spd="slow" advTm="4147">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http://www.tanie-loty.com.pl/images/stories/croagh.jpg"/>
          <p:cNvPicPr>
            <a:picLocks noGrp="1"/>
          </p:cNvPicPr>
          <p:nvPr>
            <p:ph idx="1"/>
          </p:nvPr>
        </p:nvPicPr>
        <p:blipFill>
          <a:blip r:embed="rId2" cstate="print"/>
          <a:stretch>
            <a:fillRect/>
          </a:stretch>
        </p:blipFill>
        <p:spPr bwMode="auto">
          <a:xfrm>
            <a:off x="827584" y="1988840"/>
            <a:ext cx="7475217" cy="4536504"/>
          </a:xfrm>
          <a:prstGeom prst="rect">
            <a:avLst/>
          </a:prstGeom>
          <a:noFill/>
          <a:ln w="9525">
            <a:noFill/>
            <a:miter lim="800000"/>
            <a:headEnd/>
            <a:tailEnd/>
          </a:ln>
        </p:spPr>
      </p:pic>
      <p:sp>
        <p:nvSpPr>
          <p:cNvPr id="2" name="Tytuł 1"/>
          <p:cNvSpPr>
            <a:spLocks noGrp="1"/>
          </p:cNvSpPr>
          <p:nvPr>
            <p:ph type="title"/>
          </p:nvPr>
        </p:nvSpPr>
        <p:spPr/>
        <p:txBody>
          <a:bodyPr/>
          <a:lstStyle/>
          <a:p>
            <a:pPr algn="ctr"/>
            <a:r>
              <a:rPr lang="pl-PL" i="1" dirty="0" smtClean="0">
                <a:solidFill>
                  <a:srgbClr val="FF0000"/>
                </a:solidFill>
                <a:latin typeface="Algerian" pitchFamily="82" charset="0"/>
              </a:rPr>
              <a:t>Ireland</a:t>
            </a:r>
            <a:endParaRPr lang="pl-PL" i="1" dirty="0">
              <a:solidFill>
                <a:srgbClr val="FF0000"/>
              </a:solidFill>
              <a:latin typeface="Algerian" pitchFamily="82" charset="0"/>
            </a:endParaRPr>
          </a:p>
        </p:txBody>
      </p:sp>
      <p:pic>
        <p:nvPicPr>
          <p:cNvPr id="6" name="Obraz 5" descr="http://upload.wikimedia.org/wikipedia/commons/0/0c/Irish_clover.jpg"/>
          <p:cNvPicPr/>
          <p:nvPr/>
        </p:nvPicPr>
        <p:blipFill>
          <a:blip r:embed="rId3" cstate="print"/>
          <a:srcRect/>
          <a:stretch>
            <a:fillRect/>
          </a:stretch>
        </p:blipFill>
        <p:spPr bwMode="auto">
          <a:xfrm>
            <a:off x="323528" y="260648"/>
            <a:ext cx="1756588" cy="1157074"/>
          </a:xfrm>
          <a:prstGeom prst="rect">
            <a:avLst/>
          </a:prstGeom>
          <a:noFill/>
          <a:ln w="9525">
            <a:noFill/>
            <a:miter lim="800000"/>
            <a:headEnd/>
            <a:tailEnd/>
          </a:ln>
        </p:spPr>
      </p:pic>
      <p:pic>
        <p:nvPicPr>
          <p:cNvPr id="12" name="Obraz 11" descr="http://www.angielski.host.sk/noirflag.gif"/>
          <p:cNvPicPr/>
          <p:nvPr/>
        </p:nvPicPr>
        <p:blipFill>
          <a:blip r:embed="rId4" cstate="print"/>
          <a:srcRect/>
          <a:stretch>
            <a:fillRect/>
          </a:stretch>
        </p:blipFill>
        <p:spPr bwMode="auto">
          <a:xfrm>
            <a:off x="6156176" y="332656"/>
            <a:ext cx="2317487" cy="1056129"/>
          </a:xfrm>
          <a:prstGeom prst="rect">
            <a:avLst/>
          </a:prstGeom>
          <a:noFill/>
          <a:ln w="9525">
            <a:noFill/>
            <a:miter lim="800000"/>
            <a:headEnd/>
            <a:tailEnd/>
          </a:ln>
        </p:spPr>
      </p:pic>
      <p:sp>
        <p:nvSpPr>
          <p:cNvPr id="8" name="Prostokąt 7"/>
          <p:cNvSpPr/>
          <p:nvPr/>
        </p:nvSpPr>
        <p:spPr>
          <a:xfrm>
            <a:off x="3563888" y="1412776"/>
            <a:ext cx="2736647" cy="461665"/>
          </a:xfrm>
          <a:prstGeom prst="rect">
            <a:avLst/>
          </a:prstGeom>
        </p:spPr>
        <p:txBody>
          <a:bodyPr wrap="none">
            <a:spAutoFit/>
          </a:bodyPr>
          <a:lstStyle/>
          <a:p>
            <a:r>
              <a:rPr lang="pl-PL" sz="2400" b="1" dirty="0" err="1">
                <a:solidFill>
                  <a:schemeClr val="accent1">
                    <a:lumMod val="75000"/>
                  </a:schemeClr>
                </a:solidFill>
                <a:latin typeface="Algerian" pitchFamily="82" charset="0"/>
              </a:rPr>
              <a:t>Croagh</a:t>
            </a:r>
            <a:r>
              <a:rPr lang="pl-PL" sz="2400" b="1" dirty="0">
                <a:solidFill>
                  <a:schemeClr val="accent1">
                    <a:lumMod val="75000"/>
                  </a:schemeClr>
                </a:solidFill>
                <a:latin typeface="Algerian" pitchFamily="82" charset="0"/>
              </a:rPr>
              <a:t> Patrick</a:t>
            </a:r>
          </a:p>
        </p:txBody>
      </p:sp>
    </p:spTree>
  </p:cSld>
  <p:clrMapOvr>
    <a:masterClrMapping/>
  </p:clrMapOvr>
  <p:transition spd="slow" advTm="644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par>
                          <p:cTn id="25" fill="hold">
                            <p:stCondLst>
                              <p:cond delay="400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4500"/>
                            </p:stCondLst>
                            <p:childTnLst>
                              <p:par>
                                <p:cTn id="31" presetID="14"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en-US" b="1" dirty="0">
                <a:solidFill>
                  <a:schemeClr val="accent1">
                    <a:lumMod val="75000"/>
                  </a:schemeClr>
                </a:solidFill>
                <a:latin typeface="Algerian" pitchFamily="82" charset="0"/>
              </a:rPr>
              <a:t>The longest river: the Thames (Thames) (320 miles) </a:t>
            </a:r>
          </a:p>
          <a:p>
            <a:r>
              <a:rPr lang="en-US" b="1" dirty="0">
                <a:solidFill>
                  <a:schemeClr val="accent1">
                    <a:lumMod val="75000"/>
                  </a:schemeClr>
                </a:solidFill>
                <a:latin typeface="Algerian" pitchFamily="82" charset="0"/>
              </a:rPr>
              <a:t>Population: 59.5 million </a:t>
            </a:r>
          </a:p>
          <a:p>
            <a:r>
              <a:rPr lang="en-US" b="1" dirty="0">
                <a:solidFill>
                  <a:schemeClr val="accent1">
                    <a:lumMod val="75000"/>
                  </a:schemeClr>
                </a:solidFill>
                <a:latin typeface="Algerian" pitchFamily="82" charset="0"/>
              </a:rPr>
              <a:t>Capital: London </a:t>
            </a:r>
          </a:p>
          <a:p>
            <a:r>
              <a:rPr lang="en-US" b="1" dirty="0">
                <a:solidFill>
                  <a:schemeClr val="accent1">
                    <a:lumMod val="75000"/>
                  </a:schemeClr>
                </a:solidFill>
                <a:latin typeface="Algerian" pitchFamily="82" charset="0"/>
              </a:rPr>
              <a:t>Government: Monarchy </a:t>
            </a:r>
          </a:p>
          <a:p>
            <a:r>
              <a:rPr lang="en-US" b="1" dirty="0">
                <a:solidFill>
                  <a:schemeClr val="accent1">
                    <a:lumMod val="75000"/>
                  </a:schemeClr>
                </a:solidFill>
                <a:latin typeface="Algerian" pitchFamily="82" charset="0"/>
              </a:rPr>
              <a:t>Languages: English (official), Welsh, Irish, Gaelic (Scottish) </a:t>
            </a:r>
          </a:p>
          <a:p>
            <a:r>
              <a:rPr lang="en-US" b="1" dirty="0">
                <a:solidFill>
                  <a:schemeClr val="accent1">
                    <a:lumMod val="75000"/>
                  </a:schemeClr>
                </a:solidFill>
                <a:latin typeface="Algerian" pitchFamily="82" charset="0"/>
              </a:rPr>
              <a:t>Currency: 1 pound sterling denoted by the symbol £ = 100 pence</a:t>
            </a:r>
            <a:endParaRPr lang="pl-PL" b="1" dirty="0">
              <a:solidFill>
                <a:schemeClr val="accent1">
                  <a:lumMod val="75000"/>
                </a:schemeClr>
              </a:solidFill>
              <a:latin typeface="Algerian" pitchFamily="82" charset="0"/>
            </a:endParaRPr>
          </a:p>
        </p:txBody>
      </p:sp>
      <p:sp>
        <p:nvSpPr>
          <p:cNvPr id="2" name="Tytuł 1"/>
          <p:cNvSpPr>
            <a:spLocks noGrp="1"/>
          </p:cNvSpPr>
          <p:nvPr>
            <p:ph type="title"/>
          </p:nvPr>
        </p:nvSpPr>
        <p:spPr/>
        <p:txBody>
          <a:bodyPr>
            <a:normAutofit fontScale="90000"/>
          </a:bodyPr>
          <a:lstStyle/>
          <a:p>
            <a:r>
              <a:rPr lang="pl-PL" dirty="0" smtClean="0"/>
              <a:t/>
            </a:r>
            <a:br>
              <a:rPr lang="pl-PL" dirty="0" smtClean="0"/>
            </a:br>
            <a:r>
              <a:rPr lang="pl-PL" i="1" dirty="0" smtClean="0">
                <a:solidFill>
                  <a:srgbClr val="FF0000"/>
                </a:solidFill>
                <a:latin typeface="Algerian" pitchFamily="82" charset="0"/>
              </a:rPr>
              <a:t>GREAT BRITAIN </a:t>
            </a:r>
            <a:r>
              <a:rPr lang="pl-PL" dirty="0" smtClean="0"/>
              <a:t/>
            </a:r>
            <a:br>
              <a:rPr lang="pl-PL" dirty="0" smtClean="0"/>
            </a:br>
            <a:endParaRPr lang="pl-PL" dirty="0"/>
          </a:p>
        </p:txBody>
      </p:sp>
      <p:pic>
        <p:nvPicPr>
          <p:cNvPr id="4" name="Obraz 3" descr="http://img2.cda.pl/PV9vdnJac257MF8hMWE4Kzg2OHU4Njl6OzM2cTAzYXk4MzUjMzI5Km9jNzpqdWdDPDIzOjE3MzI8MjNLMTM1Kj80MCEyNGJxxxxPw==/51d87568a839f636e06ae53573796bc7.jpg?w=633"/>
          <p:cNvPicPr/>
          <p:nvPr/>
        </p:nvPicPr>
        <p:blipFill>
          <a:blip r:embed="rId2" cstate="print"/>
          <a:srcRect/>
          <a:stretch>
            <a:fillRect/>
          </a:stretch>
        </p:blipFill>
        <p:spPr bwMode="auto">
          <a:xfrm>
            <a:off x="7020272" y="548680"/>
            <a:ext cx="1650262" cy="77617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advTm="25490">
        <p:split orient="vert"/>
      </p:transition>
    </mc:Choice>
    <mc:Fallback>
      <p:transition spd="slow" advTm="2549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http://www.tanie-loty.com.pl/images/stories/killarney.jpg"/>
          <p:cNvPicPr>
            <a:picLocks noGrp="1"/>
          </p:cNvPicPr>
          <p:nvPr>
            <p:ph idx="1"/>
          </p:nvPr>
        </p:nvPicPr>
        <p:blipFill>
          <a:blip r:embed="rId2" cstate="print"/>
          <a:stretch>
            <a:fillRect/>
          </a:stretch>
        </p:blipFill>
        <p:spPr bwMode="auto">
          <a:xfrm>
            <a:off x="1043608" y="2276872"/>
            <a:ext cx="7279423" cy="4104456"/>
          </a:xfrm>
          <a:prstGeom prst="rect">
            <a:avLst/>
          </a:prstGeom>
          <a:noFill/>
          <a:ln w="9525">
            <a:noFill/>
            <a:miter lim="800000"/>
            <a:headEnd/>
            <a:tailEnd/>
          </a:ln>
        </p:spPr>
      </p:pic>
      <p:sp>
        <p:nvSpPr>
          <p:cNvPr id="2" name="Tytuł 1"/>
          <p:cNvSpPr>
            <a:spLocks noGrp="1"/>
          </p:cNvSpPr>
          <p:nvPr>
            <p:ph type="title"/>
          </p:nvPr>
        </p:nvSpPr>
        <p:spPr>
          <a:xfrm>
            <a:off x="467544" y="274722"/>
            <a:ext cx="8229600" cy="1143000"/>
          </a:xfrm>
        </p:spPr>
        <p:txBody>
          <a:bodyPr/>
          <a:lstStyle/>
          <a:p>
            <a:pPr algn="ctr"/>
            <a:r>
              <a:rPr lang="pl-PL" i="1" dirty="0" err="1" smtClean="0">
                <a:solidFill>
                  <a:srgbClr val="FF0000"/>
                </a:solidFill>
                <a:latin typeface="Algerian" pitchFamily="82" charset="0"/>
              </a:rPr>
              <a:t>Ireland</a:t>
            </a:r>
            <a:endParaRPr lang="pl-PL" i="1" dirty="0">
              <a:solidFill>
                <a:srgbClr val="FF0000"/>
              </a:solidFill>
              <a:latin typeface="Algerian" pitchFamily="82" charset="0"/>
            </a:endParaRPr>
          </a:p>
        </p:txBody>
      </p:sp>
      <p:pic>
        <p:nvPicPr>
          <p:cNvPr id="6" name="Obraz 5" descr="http://upload.wikimedia.org/wikipedia/commons/0/0c/Irish_clover.jpg"/>
          <p:cNvPicPr/>
          <p:nvPr/>
        </p:nvPicPr>
        <p:blipFill>
          <a:blip r:embed="rId3" cstate="print"/>
          <a:srcRect/>
          <a:stretch>
            <a:fillRect/>
          </a:stretch>
        </p:blipFill>
        <p:spPr bwMode="auto">
          <a:xfrm>
            <a:off x="323528" y="260648"/>
            <a:ext cx="1756588" cy="1157074"/>
          </a:xfrm>
          <a:prstGeom prst="rect">
            <a:avLst/>
          </a:prstGeom>
          <a:noFill/>
          <a:ln w="9525">
            <a:noFill/>
            <a:miter lim="800000"/>
            <a:headEnd/>
            <a:tailEnd/>
          </a:ln>
        </p:spPr>
      </p:pic>
      <p:pic>
        <p:nvPicPr>
          <p:cNvPr id="12" name="Obraz 11" descr="http://www.angielski.host.sk/noirflag.gif"/>
          <p:cNvPicPr/>
          <p:nvPr/>
        </p:nvPicPr>
        <p:blipFill>
          <a:blip r:embed="rId4" cstate="print"/>
          <a:srcRect/>
          <a:stretch>
            <a:fillRect/>
          </a:stretch>
        </p:blipFill>
        <p:spPr bwMode="auto">
          <a:xfrm>
            <a:off x="6156176" y="332656"/>
            <a:ext cx="2317487" cy="1056129"/>
          </a:xfrm>
          <a:prstGeom prst="rect">
            <a:avLst/>
          </a:prstGeom>
          <a:noFill/>
          <a:ln w="9525">
            <a:noFill/>
            <a:miter lim="800000"/>
            <a:headEnd/>
            <a:tailEnd/>
          </a:ln>
        </p:spPr>
      </p:pic>
      <p:sp>
        <p:nvSpPr>
          <p:cNvPr id="3" name="Prostokąt 2"/>
          <p:cNvSpPr/>
          <p:nvPr/>
        </p:nvSpPr>
        <p:spPr>
          <a:xfrm>
            <a:off x="2915816" y="1556792"/>
            <a:ext cx="4264309" cy="461665"/>
          </a:xfrm>
          <a:prstGeom prst="rect">
            <a:avLst/>
          </a:prstGeom>
        </p:spPr>
        <p:txBody>
          <a:bodyPr wrap="none">
            <a:spAutoFit/>
          </a:bodyPr>
          <a:lstStyle/>
          <a:p>
            <a:r>
              <a:rPr lang="pl-PL" sz="2400" b="1" dirty="0" err="1">
                <a:solidFill>
                  <a:schemeClr val="accent1">
                    <a:lumMod val="75000"/>
                  </a:schemeClr>
                </a:solidFill>
                <a:latin typeface="Algerian" pitchFamily="82" charset="0"/>
              </a:rPr>
              <a:t>Killarney</a:t>
            </a:r>
            <a:r>
              <a:rPr lang="pl-PL" sz="2400" b="1" dirty="0">
                <a:solidFill>
                  <a:schemeClr val="accent1">
                    <a:lumMod val="75000"/>
                  </a:schemeClr>
                </a:solidFill>
                <a:latin typeface="Algerian" pitchFamily="82" charset="0"/>
              </a:rPr>
              <a:t> </a:t>
            </a:r>
            <a:r>
              <a:rPr lang="pl-PL" sz="2400" b="1" dirty="0" err="1">
                <a:solidFill>
                  <a:schemeClr val="accent1">
                    <a:lumMod val="75000"/>
                  </a:schemeClr>
                </a:solidFill>
                <a:latin typeface="Algerian" pitchFamily="82" charset="0"/>
              </a:rPr>
              <a:t>National</a:t>
            </a:r>
            <a:r>
              <a:rPr lang="pl-PL" sz="2400" b="1" dirty="0">
                <a:solidFill>
                  <a:schemeClr val="accent1">
                    <a:lumMod val="75000"/>
                  </a:schemeClr>
                </a:solidFill>
                <a:latin typeface="Algerian" pitchFamily="82" charset="0"/>
              </a:rPr>
              <a:t> Park</a:t>
            </a:r>
          </a:p>
        </p:txBody>
      </p:sp>
    </p:spTree>
  </p:cSld>
  <p:clrMapOvr>
    <a:masterClrMapping/>
  </p:clrMapOvr>
  <mc:AlternateContent xmlns:mc="http://schemas.openxmlformats.org/markup-compatibility/2006">
    <mc:Choice xmlns:p14="http://schemas.microsoft.com/office/powerpoint/2010/main" Requires="p14">
      <p:transition spd="slow" p14:dur="1600" advTm="5738">
        <p14:conveyor dir="l"/>
      </p:transition>
    </mc:Choice>
    <mc:Fallback>
      <p:transition spd="slow" advTm="57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par>
                          <p:cTn id="18" fill="hold">
                            <p:stCondLst>
                              <p:cond delay="3000"/>
                            </p:stCondLst>
                            <p:childTnLst>
                              <p:par>
                                <p:cTn id="19" presetID="31"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i="1" dirty="0" smtClean="0">
                <a:solidFill>
                  <a:srgbClr val="FF0000"/>
                </a:solidFill>
                <a:latin typeface="Algerian" pitchFamily="82" charset="0"/>
              </a:rPr>
              <a:t>Ireland</a:t>
            </a:r>
            <a:endParaRPr lang="pl-PL" i="1" dirty="0">
              <a:solidFill>
                <a:srgbClr val="FF0000"/>
              </a:solidFill>
              <a:latin typeface="Algerian" pitchFamily="82" charset="0"/>
            </a:endParaRPr>
          </a:p>
        </p:txBody>
      </p:sp>
      <p:pic>
        <p:nvPicPr>
          <p:cNvPr id="6" name="Obraz 5" descr="http://upload.wikimedia.org/wikipedia/commons/0/0c/Irish_clover.jpg"/>
          <p:cNvPicPr/>
          <p:nvPr/>
        </p:nvPicPr>
        <p:blipFill>
          <a:blip r:embed="rId2" cstate="print"/>
          <a:srcRect/>
          <a:stretch>
            <a:fillRect/>
          </a:stretch>
        </p:blipFill>
        <p:spPr bwMode="auto">
          <a:xfrm>
            <a:off x="323528" y="260648"/>
            <a:ext cx="1756588" cy="1157074"/>
          </a:xfrm>
          <a:prstGeom prst="rect">
            <a:avLst/>
          </a:prstGeom>
          <a:noFill/>
          <a:ln w="9525">
            <a:noFill/>
            <a:miter lim="800000"/>
            <a:headEnd/>
            <a:tailEnd/>
          </a:ln>
        </p:spPr>
      </p:pic>
      <p:pic>
        <p:nvPicPr>
          <p:cNvPr id="12" name="Obraz 11" descr="http://www.angielski.host.sk/noirflag.gif"/>
          <p:cNvPicPr/>
          <p:nvPr/>
        </p:nvPicPr>
        <p:blipFill>
          <a:blip r:embed="rId3" cstate="print"/>
          <a:srcRect/>
          <a:stretch>
            <a:fillRect/>
          </a:stretch>
        </p:blipFill>
        <p:spPr bwMode="auto">
          <a:xfrm>
            <a:off x="6156176" y="332656"/>
            <a:ext cx="2317487" cy="1056129"/>
          </a:xfrm>
          <a:prstGeom prst="rect">
            <a:avLst/>
          </a:prstGeom>
          <a:noFill/>
          <a:ln w="9525">
            <a:noFill/>
            <a:miter lim="800000"/>
            <a:headEnd/>
            <a:tailEnd/>
          </a:ln>
        </p:spPr>
      </p:pic>
      <p:pic>
        <p:nvPicPr>
          <p:cNvPr id="63490" name="Picture 2" descr="Waterfront Hall"/>
          <p:cNvPicPr>
            <a:picLocks noChangeAspect="1" noChangeArrowheads="1"/>
          </p:cNvPicPr>
          <p:nvPr/>
        </p:nvPicPr>
        <p:blipFill>
          <a:blip r:embed="rId4" cstate="print"/>
          <a:srcRect/>
          <a:stretch>
            <a:fillRect/>
          </a:stretch>
        </p:blipFill>
        <p:spPr bwMode="auto">
          <a:xfrm>
            <a:off x="683568" y="2132856"/>
            <a:ext cx="7560840" cy="4320480"/>
          </a:xfrm>
          <a:prstGeom prst="rect">
            <a:avLst/>
          </a:prstGeom>
          <a:noFill/>
        </p:spPr>
      </p:pic>
      <p:sp>
        <p:nvSpPr>
          <p:cNvPr id="10" name="Prostokąt 9"/>
          <p:cNvSpPr/>
          <p:nvPr/>
        </p:nvSpPr>
        <p:spPr>
          <a:xfrm>
            <a:off x="3419872" y="1412776"/>
            <a:ext cx="2440092" cy="461665"/>
          </a:xfrm>
          <a:prstGeom prst="rect">
            <a:avLst/>
          </a:prstGeom>
        </p:spPr>
        <p:txBody>
          <a:bodyPr wrap="none">
            <a:spAutoFit/>
          </a:bodyPr>
          <a:lstStyle/>
          <a:p>
            <a:r>
              <a:rPr lang="pl-PL" sz="2400" b="1" dirty="0" err="1"/>
              <a:t>Waterfront</a:t>
            </a:r>
            <a:r>
              <a:rPr lang="pl-PL" sz="2400" b="1" dirty="0"/>
              <a:t> Hall</a:t>
            </a:r>
          </a:p>
        </p:txBody>
      </p:sp>
    </p:spTree>
  </p:cSld>
  <p:clrMapOvr>
    <a:masterClrMapping/>
  </p:clrMapOvr>
  <mc:AlternateContent xmlns:mc="http://schemas.openxmlformats.org/markup-compatibility/2006">
    <mc:Choice xmlns:p14="http://schemas.microsoft.com/office/powerpoint/2010/main" Requires="p14">
      <p:transition spd="slow" p14:dur="2000" advTm="5888">
        <p14:prism isContent="1"/>
      </p:transition>
    </mc:Choice>
    <mc:Fallback>
      <p:transition spd="slow" advTm="58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p:stCondLst>
                              <p:cond delay="4000"/>
                            </p:stCondLst>
                            <p:childTnLst>
                              <p:par>
                                <p:cTn id="23" presetID="31" presetClass="entr" presetSubtype="0" fill="hold" nodeType="afterEffect">
                                  <p:stCondLst>
                                    <p:cond delay="0"/>
                                  </p:stCondLst>
                                  <p:childTnLst>
                                    <p:set>
                                      <p:cBhvr>
                                        <p:cTn id="24" dur="1" fill="hold">
                                          <p:stCondLst>
                                            <p:cond delay="0"/>
                                          </p:stCondLst>
                                        </p:cTn>
                                        <p:tgtEl>
                                          <p:spTgt spid="63490"/>
                                        </p:tgtEl>
                                        <p:attrNameLst>
                                          <p:attrName>style.visibility</p:attrName>
                                        </p:attrNameLst>
                                      </p:cBhvr>
                                      <p:to>
                                        <p:strVal val="visible"/>
                                      </p:to>
                                    </p:set>
                                    <p:anim calcmode="lin" valueType="num">
                                      <p:cBhvr>
                                        <p:cTn id="25" dur="1000" fill="hold"/>
                                        <p:tgtEl>
                                          <p:spTgt spid="63490"/>
                                        </p:tgtEl>
                                        <p:attrNameLst>
                                          <p:attrName>ppt_w</p:attrName>
                                        </p:attrNameLst>
                                      </p:cBhvr>
                                      <p:tavLst>
                                        <p:tav tm="0">
                                          <p:val>
                                            <p:fltVal val="0"/>
                                          </p:val>
                                        </p:tav>
                                        <p:tav tm="100000">
                                          <p:val>
                                            <p:strVal val="#ppt_w"/>
                                          </p:val>
                                        </p:tav>
                                      </p:tavLst>
                                    </p:anim>
                                    <p:anim calcmode="lin" valueType="num">
                                      <p:cBhvr>
                                        <p:cTn id="26" dur="1000" fill="hold"/>
                                        <p:tgtEl>
                                          <p:spTgt spid="63490"/>
                                        </p:tgtEl>
                                        <p:attrNameLst>
                                          <p:attrName>ppt_h</p:attrName>
                                        </p:attrNameLst>
                                      </p:cBhvr>
                                      <p:tavLst>
                                        <p:tav tm="0">
                                          <p:val>
                                            <p:fltVal val="0"/>
                                          </p:val>
                                        </p:tav>
                                        <p:tav tm="100000">
                                          <p:val>
                                            <p:strVal val="#ppt_h"/>
                                          </p:val>
                                        </p:tav>
                                      </p:tavLst>
                                    </p:anim>
                                    <p:anim calcmode="lin" valueType="num">
                                      <p:cBhvr>
                                        <p:cTn id="27" dur="1000" fill="hold"/>
                                        <p:tgtEl>
                                          <p:spTgt spid="63490"/>
                                        </p:tgtEl>
                                        <p:attrNameLst>
                                          <p:attrName>style.rotation</p:attrName>
                                        </p:attrNameLst>
                                      </p:cBhvr>
                                      <p:tavLst>
                                        <p:tav tm="0">
                                          <p:val>
                                            <p:fltVal val="90"/>
                                          </p:val>
                                        </p:tav>
                                        <p:tav tm="100000">
                                          <p:val>
                                            <p:fltVal val="0"/>
                                          </p:val>
                                        </p:tav>
                                      </p:tavLst>
                                    </p:anim>
                                    <p:animEffect transition="in" filter="fade">
                                      <p:cBhvr>
                                        <p:cTn id="28" dur="1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
            </a:r>
            <a:br>
              <a:rPr lang="pl-PL" dirty="0" smtClean="0"/>
            </a:br>
            <a:endParaRPr lang="pl-PL" dirty="0"/>
          </a:p>
        </p:txBody>
      </p:sp>
      <p:sp>
        <p:nvSpPr>
          <p:cNvPr id="3" name="Podtytuł 2"/>
          <p:cNvSpPr>
            <a:spLocks noGrp="1"/>
          </p:cNvSpPr>
          <p:nvPr>
            <p:ph type="subTitle" idx="1"/>
          </p:nvPr>
        </p:nvSpPr>
        <p:spPr>
          <a:xfrm>
            <a:off x="1619672" y="5877272"/>
            <a:ext cx="7160840" cy="553616"/>
          </a:xfrm>
        </p:spPr>
        <p:txBody>
          <a:bodyPr>
            <a:normAutofit/>
          </a:bodyPr>
          <a:lstStyle/>
          <a:p>
            <a:pPr algn="r"/>
            <a:r>
              <a:rPr lang="pl-PL" dirty="0" smtClean="0"/>
              <a:t>Jakub Leszczyński kl. VB</a:t>
            </a:r>
            <a:endParaRPr lang="pl-PL" dirty="0"/>
          </a:p>
        </p:txBody>
      </p:sp>
      <p:pic>
        <p:nvPicPr>
          <p:cNvPr id="5" name="Obraz 4" descr="http://img2.cda.pl/PV9vdnJac257MF8hMWE4Kzg2OHU4Njl6OzM2cTAzYXk4MzUjMzI5Km9jNzpqdWdDPDIzOjE3MzI8MjNLMTM1Kj80MCEyNGJxxxxPw==/51d87568a839f636e06ae53573796bc7.jpg?w=633"/>
          <p:cNvPicPr/>
          <p:nvPr/>
        </p:nvPicPr>
        <p:blipFill>
          <a:blip r:embed="rId2" cstate="print"/>
          <a:srcRect/>
          <a:stretch>
            <a:fillRect/>
          </a:stretch>
        </p:blipFill>
        <p:spPr bwMode="auto">
          <a:xfrm>
            <a:off x="611560" y="404664"/>
            <a:ext cx="8058974" cy="5328592"/>
          </a:xfrm>
          <a:prstGeom prst="rect">
            <a:avLst/>
          </a:prstGeom>
          <a:noFill/>
          <a:ln w="9525">
            <a:noFill/>
            <a:miter lim="800000"/>
            <a:headEnd/>
            <a:tailEnd/>
          </a:ln>
        </p:spPr>
      </p:pic>
      <p:sp>
        <p:nvSpPr>
          <p:cNvPr id="8193" name="Rectangle 1"/>
          <p:cNvSpPr>
            <a:spLocks noChangeArrowheads="1"/>
          </p:cNvSpPr>
          <p:nvPr/>
        </p:nvSpPr>
        <p:spPr bwMode="auto">
          <a:xfrm>
            <a:off x="683568" y="2564904"/>
            <a:ext cx="676018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4800" b="1" i="1"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Some</a:t>
            </a:r>
            <a:r>
              <a:rPr lang="pl-PL" sz="4800" b="1" i="1" dirty="0" err="1" smtClean="0">
                <a:solidFill>
                  <a:srgbClr val="000000"/>
                </a:solidFill>
                <a:latin typeface="Calibri" pitchFamily="34" charset="0"/>
                <a:ea typeface="Times New Roman" pitchFamily="18" charset="0"/>
                <a:cs typeface="Times New Roman" pitchFamily="18" charset="0"/>
              </a:rPr>
              <a:t>day</a:t>
            </a:r>
            <a:r>
              <a:rPr lang="pl-PL" sz="4800" b="1" i="1" dirty="0" smtClean="0">
                <a:solidFill>
                  <a:srgbClr val="000000"/>
                </a:solidFill>
                <a:latin typeface="Calibri" pitchFamily="34" charset="0"/>
                <a:ea typeface="Times New Roman" pitchFamily="18" charset="0"/>
                <a:cs typeface="Times New Roman" pitchFamily="18" charset="0"/>
              </a:rPr>
              <a:t> I will be </a:t>
            </a:r>
            <a:r>
              <a:rPr lang="pl-PL" sz="4800" b="1" i="1" dirty="0" err="1" smtClean="0">
                <a:solidFill>
                  <a:srgbClr val="000000"/>
                </a:solidFill>
                <a:latin typeface="Calibri" pitchFamily="34" charset="0"/>
                <a:ea typeface="Times New Roman" pitchFamily="18" charset="0"/>
                <a:cs typeface="Times New Roman" pitchFamily="18" charset="0"/>
              </a:rPr>
              <a:t>there</a:t>
            </a:r>
            <a:r>
              <a:rPr lang="pl-PL" sz="4800" b="1" i="1" dirty="0" smtClean="0">
                <a:solidFill>
                  <a:srgbClr val="000000"/>
                </a:solidFill>
                <a:latin typeface="Calibri" pitchFamily="34" charset="0"/>
                <a:ea typeface="Times New Roman" pitchFamily="18" charset="0"/>
                <a:cs typeface="Times New Roman" pitchFamily="18" charset="0"/>
              </a:rPr>
              <a:t>….</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483">
        <p14:gallery dir="l"/>
      </p:transition>
    </mc:Choice>
    <mc:Fallback>
      <p:transition spd="slow" advTm="64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1000"/>
                                        <p:tgtEl>
                                          <p:spTgt spid="8193"/>
                                        </p:tgtEl>
                                      </p:cBhvr>
                                    </p:animEffect>
                                    <p:anim calcmode="lin" valueType="num">
                                      <p:cBhvr>
                                        <p:cTn id="8" dur="1000" fill="hold"/>
                                        <p:tgtEl>
                                          <p:spTgt spid="8193"/>
                                        </p:tgtEl>
                                        <p:attrNameLst>
                                          <p:attrName>ppt_x</p:attrName>
                                        </p:attrNameLst>
                                      </p:cBhvr>
                                      <p:tavLst>
                                        <p:tav tm="0">
                                          <p:val>
                                            <p:strVal val="#ppt_x"/>
                                          </p:val>
                                        </p:tav>
                                        <p:tav tm="100000">
                                          <p:val>
                                            <p:strVal val="#ppt_x"/>
                                          </p:val>
                                        </p:tav>
                                      </p:tavLst>
                                    </p:anim>
                                    <p:anim calcmode="lin" valueType="num">
                                      <p:cBhvr>
                                        <p:cTn id="9" dur="1000" fill="hold"/>
                                        <p:tgtEl>
                                          <p:spTgt spid="81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1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http://spraszkow.prv.pl/13-ENGLISH/banknote.jpg"/>
          <p:cNvPicPr>
            <a:picLocks noGrp="1"/>
          </p:cNvPicPr>
          <p:nvPr>
            <p:ph idx="1"/>
          </p:nvPr>
        </p:nvPicPr>
        <p:blipFill>
          <a:blip r:embed="rId2" cstate="print"/>
          <a:stretch>
            <a:fillRect/>
          </a:stretch>
        </p:blipFill>
        <p:spPr bwMode="auto">
          <a:xfrm>
            <a:off x="2483768" y="2636912"/>
            <a:ext cx="4124325" cy="2152650"/>
          </a:xfrm>
          <a:prstGeom prst="rect">
            <a:avLst/>
          </a:prstGeom>
          <a:noFill/>
          <a:ln w="9525">
            <a:noFill/>
            <a:miter lim="800000"/>
            <a:headEnd/>
            <a:tailEnd/>
          </a:ln>
        </p:spPr>
      </p:pic>
      <p:sp>
        <p:nvSpPr>
          <p:cNvPr id="2" name="Tytuł 1"/>
          <p:cNvSpPr>
            <a:spLocks noGrp="1"/>
          </p:cNvSpPr>
          <p:nvPr>
            <p:ph type="title"/>
          </p:nvPr>
        </p:nvSpPr>
        <p:spPr/>
        <p:txBody>
          <a:bodyPr>
            <a:normAutofit fontScale="90000"/>
          </a:bodyPr>
          <a:lstStyle/>
          <a:p>
            <a:r>
              <a:rPr lang="pl-PL" dirty="0" smtClean="0"/>
              <a:t/>
            </a:r>
            <a:br>
              <a:rPr lang="pl-PL" dirty="0" smtClean="0"/>
            </a:br>
            <a:r>
              <a:rPr lang="pl-PL" i="1" dirty="0" smtClean="0">
                <a:solidFill>
                  <a:srgbClr val="FF0000"/>
                </a:solidFill>
                <a:latin typeface="Algerian" pitchFamily="82" charset="0"/>
              </a:rPr>
              <a:t>GREAT BRITAIN </a:t>
            </a:r>
            <a:r>
              <a:rPr lang="pl-PL" dirty="0" smtClean="0"/>
              <a:t/>
            </a:r>
            <a:br>
              <a:rPr lang="pl-PL" dirty="0" smtClean="0"/>
            </a:br>
            <a:endParaRPr lang="pl-PL" dirty="0"/>
          </a:p>
        </p:txBody>
      </p:sp>
      <p:pic>
        <p:nvPicPr>
          <p:cNvPr id="6" name="Obraz 5" descr="http://img2.cda.pl/PV9vdnJac257MF8hMWE4Kzg2OHU4Njl6OzM2cTAzYXk4MzUjMzI5Km9jNzpqdWdDPDIzOjE3MzI8MjNLMTM1Kj80MCEyNGJxxxxPw==/51d87568a839f636e06ae53573796bc7.jpg?w=633"/>
          <p:cNvPicPr/>
          <p:nvPr/>
        </p:nvPicPr>
        <p:blipFill>
          <a:blip r:embed="rId3" cstate="print"/>
          <a:srcRect/>
          <a:stretch>
            <a:fillRect/>
          </a:stretch>
        </p:blipFill>
        <p:spPr bwMode="auto">
          <a:xfrm>
            <a:off x="6876256" y="476672"/>
            <a:ext cx="1650262" cy="776177"/>
          </a:xfrm>
          <a:prstGeom prst="rect">
            <a:avLst/>
          </a:prstGeom>
          <a:noFill/>
          <a:ln w="9525">
            <a:noFill/>
            <a:miter lim="800000"/>
            <a:headEnd/>
            <a:tailEnd/>
          </a:ln>
        </p:spPr>
      </p:pic>
      <p:sp>
        <p:nvSpPr>
          <p:cNvPr id="7" name="Prostokąt 6"/>
          <p:cNvSpPr/>
          <p:nvPr/>
        </p:nvSpPr>
        <p:spPr>
          <a:xfrm>
            <a:off x="539552" y="1417492"/>
            <a:ext cx="4572000" cy="646331"/>
          </a:xfrm>
          <a:prstGeom prst="rect">
            <a:avLst/>
          </a:prstGeom>
        </p:spPr>
        <p:txBody>
          <a:bodyPr>
            <a:spAutoFit/>
          </a:bodyPr>
          <a:lstStyle/>
          <a:p>
            <a:r>
              <a:rPr lang="en-US" b="1" dirty="0">
                <a:solidFill>
                  <a:schemeClr val="accent1">
                    <a:lumMod val="75000"/>
                  </a:schemeClr>
                </a:solidFill>
                <a:latin typeface="Algerian" pitchFamily="82" charset="0"/>
              </a:rPr>
              <a:t>Currency: 1 pound sterling denoted by the symbol £ = 100 pence</a:t>
            </a:r>
            <a:endParaRPr lang="pl-PL" b="1" dirty="0">
              <a:solidFill>
                <a:schemeClr val="accent1">
                  <a:lumMod val="75000"/>
                </a:schemeClr>
              </a:solidFill>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3400" advTm="6993">
        <p14:reveal/>
      </p:transition>
    </mc:Choice>
    <mc:Fallback>
      <p:transition spd="slow" advTm="69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http://spraszkow.prv.pl/13-ENGLISH/queen-elizabeth-ii.jpg"/>
          <p:cNvPicPr>
            <a:picLocks noGrp="1"/>
          </p:cNvPicPr>
          <p:nvPr>
            <p:ph idx="1"/>
          </p:nvPr>
        </p:nvPicPr>
        <p:blipFill>
          <a:blip r:embed="rId3" cstate="print"/>
          <a:stretch>
            <a:fillRect/>
          </a:stretch>
        </p:blipFill>
        <p:spPr bwMode="auto">
          <a:xfrm>
            <a:off x="4716016" y="1628800"/>
            <a:ext cx="3622507" cy="4525962"/>
          </a:xfrm>
          <a:prstGeom prst="rect">
            <a:avLst/>
          </a:prstGeom>
          <a:noFill/>
          <a:ln w="9525">
            <a:noFill/>
            <a:miter lim="800000"/>
            <a:headEnd/>
            <a:tailEnd/>
          </a:ln>
        </p:spPr>
      </p:pic>
      <p:sp>
        <p:nvSpPr>
          <p:cNvPr id="2" name="Tytuł 1"/>
          <p:cNvSpPr>
            <a:spLocks noGrp="1"/>
          </p:cNvSpPr>
          <p:nvPr>
            <p:ph type="title"/>
          </p:nvPr>
        </p:nvSpPr>
        <p:spPr/>
        <p:txBody>
          <a:bodyPr>
            <a:normAutofit fontScale="90000"/>
          </a:bodyPr>
          <a:lstStyle/>
          <a:p>
            <a:r>
              <a:rPr lang="pl-PL" dirty="0" smtClean="0"/>
              <a:t/>
            </a:r>
            <a:br>
              <a:rPr lang="pl-PL" dirty="0" smtClean="0"/>
            </a:br>
            <a:r>
              <a:rPr lang="pl-PL" i="1" dirty="0" smtClean="0">
                <a:solidFill>
                  <a:srgbClr val="FF0000"/>
                </a:solidFill>
                <a:latin typeface="Algerian" pitchFamily="82" charset="0"/>
              </a:rPr>
              <a:t>GREAT BRITAIN </a:t>
            </a:r>
            <a:br>
              <a:rPr lang="pl-PL" i="1" dirty="0" smtClean="0">
                <a:solidFill>
                  <a:srgbClr val="FF0000"/>
                </a:solidFill>
                <a:latin typeface="Algerian" pitchFamily="82" charset="0"/>
              </a:rPr>
            </a:br>
            <a:endParaRPr lang="pl-PL" i="1" dirty="0">
              <a:solidFill>
                <a:srgbClr val="FF0000"/>
              </a:solidFill>
              <a:latin typeface="Algerian" pitchFamily="82" charset="0"/>
            </a:endParaRPr>
          </a:p>
        </p:txBody>
      </p:sp>
      <p:sp>
        <p:nvSpPr>
          <p:cNvPr id="13313" name="Rectangle 1"/>
          <p:cNvSpPr>
            <a:spLocks noChangeArrowheads="1"/>
          </p:cNvSpPr>
          <p:nvPr/>
        </p:nvSpPr>
        <p:spPr bwMode="auto">
          <a:xfrm>
            <a:off x="467544" y="1599184"/>
            <a:ext cx="4248472" cy="409342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000" b="1" dirty="0">
                <a:solidFill>
                  <a:schemeClr val="accent1">
                    <a:lumMod val="75000"/>
                  </a:schemeClr>
                </a:solidFill>
                <a:latin typeface="Algerian" pitchFamily="82" charset="0"/>
                <a:cs typeface="Arial" pitchFamily="34" charset="0"/>
              </a:rPr>
              <a:t>The United Kingdom is a hereditary monarchy with a parliamentary government responsible to parliament - no constitution. The current British monarch is Queen Elizabeth II, who sat on the throne in 1952, and was crowned in 1953. Today, its functions are mainly ceremonial, with real authority rests in the hands of the Prime Minister.</a:t>
            </a:r>
            <a:endParaRPr kumimoji="0" lang="pl-PL" sz="2000" b="1" i="0" u="none" strike="noStrike" cap="none" normalizeH="0" baseline="0" dirty="0" smtClean="0">
              <a:ln>
                <a:noFill/>
              </a:ln>
              <a:solidFill>
                <a:schemeClr val="accent1">
                  <a:lumMod val="75000"/>
                </a:schemeClr>
              </a:solidFill>
              <a:effectLst/>
              <a:latin typeface="Algerian" pitchFamily="82" charset="0"/>
              <a:cs typeface="Arial" pitchFamily="34" charset="0"/>
            </a:endParaRPr>
          </a:p>
        </p:txBody>
      </p:sp>
      <p:pic>
        <p:nvPicPr>
          <p:cNvPr id="7" name="Obraz 6" descr="http://img2.cda.pl/PV9vdnJac257MF8hMWE4Kzg2OHU4Njl6OzM2cTAzYXk4MzUjMzI5Km9jNzpqdWdDPDIzOjE3MzI8MjNLMTM1Kj80MCEyNGJxxxxPw==/51d87568a839f636e06ae53573796bc7.jpg?w=633"/>
          <p:cNvPicPr/>
          <p:nvPr/>
        </p:nvPicPr>
        <p:blipFill>
          <a:blip r:embed="rId4" cstate="print"/>
          <a:srcRect/>
          <a:stretch>
            <a:fillRect/>
          </a:stretch>
        </p:blipFill>
        <p:spPr bwMode="auto">
          <a:xfrm>
            <a:off x="7020272" y="404664"/>
            <a:ext cx="1650262" cy="776177"/>
          </a:xfrm>
          <a:prstGeom prst="rect">
            <a:avLst/>
          </a:prstGeom>
          <a:noFill/>
          <a:ln w="9525">
            <a:noFill/>
            <a:miter lim="800000"/>
            <a:headEnd/>
            <a:tailEnd/>
          </a:ln>
        </p:spPr>
      </p:pic>
    </p:spTree>
  </p:cSld>
  <p:clrMapOvr>
    <a:masterClrMapping/>
  </p:clrMapOvr>
  <p:transition spd="slow" advTm="3165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3313">
                                            <p:txEl>
                                              <p:pRg st="0" end="0"/>
                                            </p:txEl>
                                          </p:spTgt>
                                        </p:tgtEl>
                                        <p:attrNameLst>
                                          <p:attrName>style.visibility</p:attrName>
                                        </p:attrNameLst>
                                      </p:cBhvr>
                                      <p:to>
                                        <p:strVal val="visible"/>
                                      </p:to>
                                    </p:set>
                                    <p:animEffect transition="in" filter="circle(in)">
                                      <p:cBhvr>
                                        <p:cTn id="15" dur="2000"/>
                                        <p:tgtEl>
                                          <p:spTgt spid="13313">
                                            <p:txEl>
                                              <p:pRg st="0" end="0"/>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484784"/>
            <a:ext cx="8229600" cy="4525963"/>
          </a:xfrm>
        </p:spPr>
        <p:txBody>
          <a:bodyPr>
            <a:normAutofit fontScale="85000" lnSpcReduction="20000"/>
          </a:bodyPr>
          <a:lstStyle/>
          <a:p>
            <a:r>
              <a:rPr lang="en-US" b="1" dirty="0">
                <a:solidFill>
                  <a:schemeClr val="accent1">
                    <a:lumMod val="75000"/>
                  </a:schemeClr>
                </a:solidFill>
                <a:latin typeface="Algerian" pitchFamily="82" charset="0"/>
              </a:rPr>
              <a:t>National Flag of Great Britain (called the Union Jack). British flag to some extent reflects the history of the country. Union Jack consists of three </a:t>
            </a:r>
          </a:p>
          <a:p>
            <a:r>
              <a:rPr lang="en-US" b="1" dirty="0">
                <a:solidFill>
                  <a:schemeClr val="accent1">
                    <a:lumMod val="75000"/>
                  </a:schemeClr>
                </a:solidFill>
                <a:latin typeface="Algerian" pitchFamily="82" charset="0"/>
              </a:rPr>
              <a:t>crosses of three patron saints: </a:t>
            </a:r>
          </a:p>
          <a:p>
            <a:r>
              <a:rPr lang="en-US" b="1" dirty="0">
                <a:solidFill>
                  <a:schemeClr val="accent1">
                    <a:lumMod val="75000"/>
                  </a:schemeClr>
                </a:solidFill>
                <a:latin typeface="Algerian" pitchFamily="82" charset="0"/>
              </a:rPr>
              <a:t>red on a white background is the cross of St. George - the patron saint of England (revered April 23) </a:t>
            </a:r>
          </a:p>
          <a:p>
            <a:r>
              <a:rPr lang="en-US" b="1" dirty="0">
                <a:solidFill>
                  <a:schemeClr val="accent1">
                    <a:lumMod val="75000"/>
                  </a:schemeClr>
                </a:solidFill>
                <a:latin typeface="Algerian" pitchFamily="82" charset="0"/>
              </a:rPr>
              <a:t>white diagonal cross on a blue background is a cross of St. Andrew - the patron saint of Scotland (celebrated on November 30) </a:t>
            </a:r>
          </a:p>
          <a:p>
            <a:r>
              <a:rPr lang="en-US" b="1" dirty="0">
                <a:solidFill>
                  <a:schemeClr val="accent1">
                    <a:lumMod val="75000"/>
                  </a:schemeClr>
                </a:solidFill>
                <a:latin typeface="Algerian" pitchFamily="82" charset="0"/>
              </a:rPr>
              <a:t>red diagonal cross on a white background is the cross of St. Patrick - the patron saint of Ireland (revered March 17)</a:t>
            </a:r>
            <a:endParaRPr lang="pl-PL" b="1" dirty="0">
              <a:solidFill>
                <a:schemeClr val="accent1">
                  <a:lumMod val="75000"/>
                </a:schemeClr>
              </a:solidFill>
              <a:latin typeface="Algerian" pitchFamily="82" charset="0"/>
            </a:endParaRPr>
          </a:p>
        </p:txBody>
      </p:sp>
      <p:sp>
        <p:nvSpPr>
          <p:cNvPr id="2" name="Tytuł 1"/>
          <p:cNvSpPr>
            <a:spLocks noGrp="1"/>
          </p:cNvSpPr>
          <p:nvPr>
            <p:ph type="title"/>
          </p:nvPr>
        </p:nvSpPr>
        <p:spPr/>
        <p:txBody>
          <a:bodyPr>
            <a:normAutofit fontScale="90000"/>
          </a:bodyPr>
          <a:lstStyle/>
          <a:p>
            <a:r>
              <a:rPr lang="pl-PL" dirty="0" smtClean="0"/>
              <a:t/>
            </a:r>
            <a:br>
              <a:rPr lang="pl-PL" dirty="0" smtClean="0"/>
            </a:br>
            <a:r>
              <a:rPr lang="pl-PL" i="1" dirty="0" smtClean="0">
                <a:solidFill>
                  <a:srgbClr val="FF0000"/>
                </a:solidFill>
                <a:latin typeface="Algerian" pitchFamily="82" charset="0"/>
              </a:rPr>
              <a:t>GREAT BRITAIN </a:t>
            </a:r>
            <a:r>
              <a:rPr lang="pl-PL" dirty="0" smtClean="0"/>
              <a:t/>
            </a:r>
            <a:br>
              <a:rPr lang="pl-PL" dirty="0" smtClean="0"/>
            </a:br>
            <a:endParaRPr lang="pl-PL" dirty="0"/>
          </a:p>
        </p:txBody>
      </p:sp>
      <p:pic>
        <p:nvPicPr>
          <p:cNvPr id="4" name="Obraz 3" descr="http://img2.cda.pl/PV9vdnJac257MF8hMWE4Kzg2OHU4Njl6OzM2cTAzYXk4MzUjMzI5Km9jNzpqdWdDPDIzOjE3MzI8MjNLMTM1Kj80MCEyNGJxxxxPw==/51d87568a839f636e06ae53573796bc7.jpg?w=633"/>
          <p:cNvPicPr/>
          <p:nvPr/>
        </p:nvPicPr>
        <p:blipFill>
          <a:blip r:embed="rId2" cstate="print"/>
          <a:srcRect/>
          <a:stretch>
            <a:fillRect/>
          </a:stretch>
        </p:blipFill>
        <p:spPr bwMode="auto">
          <a:xfrm>
            <a:off x="6804248" y="548680"/>
            <a:ext cx="1650262" cy="77617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800" advTm="48297">
        <p:circle/>
      </p:transition>
    </mc:Choice>
    <mc:Fallback>
      <p:transition spd="slow" advTm="4829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2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http://spraszkow.prv.pl/13-ENGLISH/Flags_of_the_Union_Jack.png"/>
          <p:cNvPicPr>
            <a:picLocks noGrp="1"/>
          </p:cNvPicPr>
          <p:nvPr>
            <p:ph idx="1"/>
          </p:nvPr>
        </p:nvPicPr>
        <p:blipFill>
          <a:blip r:embed="rId2" cstate="print"/>
          <a:stretch>
            <a:fillRect/>
          </a:stretch>
        </p:blipFill>
        <p:spPr bwMode="auto">
          <a:xfrm>
            <a:off x="2010544" y="1481138"/>
            <a:ext cx="5122911" cy="4525962"/>
          </a:xfrm>
          <a:prstGeom prst="rect">
            <a:avLst/>
          </a:prstGeom>
          <a:noFill/>
          <a:ln w="9525">
            <a:noFill/>
            <a:miter lim="800000"/>
            <a:headEnd/>
            <a:tailEnd/>
          </a:ln>
        </p:spPr>
      </p:pic>
      <p:sp>
        <p:nvSpPr>
          <p:cNvPr id="2" name="Tytuł 1"/>
          <p:cNvSpPr>
            <a:spLocks noGrp="1"/>
          </p:cNvSpPr>
          <p:nvPr>
            <p:ph type="title"/>
          </p:nvPr>
        </p:nvSpPr>
        <p:spPr>
          <a:xfrm>
            <a:off x="467544" y="181857"/>
            <a:ext cx="8229600" cy="1143000"/>
          </a:xfrm>
        </p:spPr>
        <p:txBody>
          <a:bodyPr>
            <a:normAutofit fontScale="90000"/>
          </a:bodyPr>
          <a:lstStyle/>
          <a:p>
            <a:r>
              <a:rPr lang="pl-PL" dirty="0" smtClean="0"/>
              <a:t/>
            </a:r>
            <a:br>
              <a:rPr lang="pl-PL" dirty="0" smtClean="0"/>
            </a:br>
            <a:r>
              <a:rPr lang="pl-PL" i="1" dirty="0" smtClean="0">
                <a:solidFill>
                  <a:srgbClr val="FF0000"/>
                </a:solidFill>
                <a:latin typeface="Algerian" pitchFamily="82" charset="0"/>
              </a:rPr>
              <a:t>GREAT BRITAIN </a:t>
            </a:r>
            <a:r>
              <a:rPr lang="pl-PL" dirty="0" smtClean="0"/>
              <a:t/>
            </a:r>
            <a:br>
              <a:rPr lang="pl-PL" dirty="0" smtClean="0"/>
            </a:br>
            <a:endParaRPr lang="pl-PL" dirty="0"/>
          </a:p>
        </p:txBody>
      </p:sp>
      <p:pic>
        <p:nvPicPr>
          <p:cNvPr id="5" name="Obraz 4" descr="http://img2.cda.pl/PV9vdnJac257MF8hMWE4Kzg2OHU4Njl6OzM2cTAzYXk4MzUjMzI5Km9jNzpqdWdDPDIzOjE3MzI8MjNLMTM1Kj80MCEyNGJxxxxPw==/51d87568a839f636e06ae53573796bc7.jpg?w=633"/>
          <p:cNvPicPr/>
          <p:nvPr/>
        </p:nvPicPr>
        <p:blipFill>
          <a:blip r:embed="rId3" cstate="print"/>
          <a:srcRect/>
          <a:stretch>
            <a:fillRect/>
          </a:stretch>
        </p:blipFill>
        <p:spPr bwMode="auto">
          <a:xfrm>
            <a:off x="6804248" y="548680"/>
            <a:ext cx="1650262" cy="776177"/>
          </a:xfrm>
          <a:prstGeom prst="rect">
            <a:avLst/>
          </a:prstGeom>
          <a:noFill/>
          <a:ln w="9525">
            <a:noFill/>
            <a:miter lim="800000"/>
            <a:headEnd/>
            <a:tailEnd/>
          </a:ln>
        </p:spPr>
      </p:pic>
    </p:spTree>
  </p:cSld>
  <p:clrMapOvr>
    <a:masterClrMapping/>
  </p:clrMapOvr>
  <p:transition spd="slow" advTm="495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http://upload.wikimedia.org/wikipedia/commons/thumb/9/98/Royal_Coat_of_Arms_of_the_United_Kingdom.svg/640px-Royal_Coat_of_Arms_of_the_United_Kingdom.svg.png"/>
          <p:cNvPicPr>
            <a:picLocks noGrp="1"/>
          </p:cNvPicPr>
          <p:nvPr>
            <p:ph idx="1"/>
          </p:nvPr>
        </p:nvPicPr>
        <p:blipFill>
          <a:blip r:embed="rId2" cstate="print"/>
          <a:srcRect/>
          <a:stretch>
            <a:fillRect/>
          </a:stretch>
        </p:blipFill>
        <p:spPr bwMode="auto">
          <a:xfrm>
            <a:off x="1115617" y="1600201"/>
            <a:ext cx="5796138" cy="4277072"/>
          </a:xfrm>
          <a:prstGeom prst="rect">
            <a:avLst/>
          </a:prstGeom>
          <a:noFill/>
          <a:ln w="9525">
            <a:noFill/>
            <a:miter lim="800000"/>
            <a:headEnd/>
            <a:tailEnd/>
          </a:ln>
        </p:spPr>
      </p:pic>
      <p:sp>
        <p:nvSpPr>
          <p:cNvPr id="2" name="Tytuł 1"/>
          <p:cNvSpPr>
            <a:spLocks noGrp="1"/>
          </p:cNvSpPr>
          <p:nvPr>
            <p:ph type="title"/>
          </p:nvPr>
        </p:nvSpPr>
        <p:spPr/>
        <p:txBody>
          <a:bodyPr>
            <a:normAutofit fontScale="90000"/>
          </a:bodyPr>
          <a:lstStyle/>
          <a:p>
            <a:r>
              <a:rPr lang="pl-PL" dirty="0" smtClean="0"/>
              <a:t/>
            </a:r>
            <a:br>
              <a:rPr lang="pl-PL" dirty="0" smtClean="0"/>
            </a:br>
            <a:r>
              <a:rPr lang="pl-PL" i="1" dirty="0" smtClean="0">
                <a:solidFill>
                  <a:srgbClr val="FF0000"/>
                </a:solidFill>
                <a:latin typeface="Algerian" pitchFamily="82" charset="0"/>
              </a:rPr>
              <a:t>GREAT BRITAIN </a:t>
            </a:r>
            <a:br>
              <a:rPr lang="pl-PL" i="1" dirty="0" smtClean="0">
                <a:solidFill>
                  <a:srgbClr val="FF0000"/>
                </a:solidFill>
                <a:latin typeface="Algerian" pitchFamily="82" charset="0"/>
              </a:rPr>
            </a:br>
            <a:endParaRPr lang="pl-PL" i="1" dirty="0">
              <a:solidFill>
                <a:srgbClr val="FF0000"/>
              </a:solidFill>
              <a:latin typeface="Algerian" pitchFamily="82" charset="0"/>
            </a:endParaRPr>
          </a:p>
        </p:txBody>
      </p:sp>
      <p:pic>
        <p:nvPicPr>
          <p:cNvPr id="7" name="Obraz 6" descr="http://img2.cda.pl/PV9vdnJac257MF8hMWE4Kzg2OHU4Njl6OzM2cTAzYXk4MzUjMzI5Km9jNzpqdWdDPDIzOjE3MzI8MjNLMTM1Kj80MCEyNGJxxxxPw==/51d87568a839f636e06ae53573796bc7.jpg?w=633"/>
          <p:cNvPicPr/>
          <p:nvPr/>
        </p:nvPicPr>
        <p:blipFill>
          <a:blip r:embed="rId3" cstate="print"/>
          <a:srcRect/>
          <a:stretch>
            <a:fillRect/>
          </a:stretch>
        </p:blipFill>
        <p:spPr bwMode="auto">
          <a:xfrm>
            <a:off x="6876256" y="476672"/>
            <a:ext cx="1650262" cy="776177"/>
          </a:xfrm>
          <a:prstGeom prst="rect">
            <a:avLst/>
          </a:prstGeom>
          <a:noFill/>
          <a:ln w="9525">
            <a:noFill/>
            <a:miter lim="800000"/>
            <a:headEnd/>
            <a:tailEnd/>
          </a:ln>
        </p:spPr>
      </p:pic>
      <p:sp>
        <p:nvSpPr>
          <p:cNvPr id="3" name="Prostokąt 2"/>
          <p:cNvSpPr/>
          <p:nvPr/>
        </p:nvSpPr>
        <p:spPr>
          <a:xfrm>
            <a:off x="2555776" y="5949280"/>
            <a:ext cx="2909771" cy="369332"/>
          </a:xfrm>
          <a:prstGeom prst="rect">
            <a:avLst/>
          </a:prstGeom>
        </p:spPr>
        <p:txBody>
          <a:bodyPr wrap="none">
            <a:spAutoFit/>
          </a:bodyPr>
          <a:lstStyle/>
          <a:p>
            <a:r>
              <a:rPr lang="pl-PL" b="1" dirty="0">
                <a:solidFill>
                  <a:schemeClr val="accent1">
                    <a:lumMod val="75000"/>
                  </a:schemeClr>
                </a:solidFill>
                <a:latin typeface="Algerian" pitchFamily="82" charset="0"/>
              </a:rPr>
              <a:t>HERB OF GREAT BRITAIN</a:t>
            </a:r>
          </a:p>
        </p:txBody>
      </p:sp>
    </p:spTree>
  </p:cSld>
  <p:clrMapOvr>
    <a:masterClrMapping/>
  </p:clrMapOvr>
  <p:transition spd="slow" advTm="354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8|2.9|1.4|1|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282</TotalTime>
  <Words>692</Words>
  <Application>Microsoft Office PowerPoint</Application>
  <PresentationFormat>Pokaz na ekranie (4:3)</PresentationFormat>
  <Paragraphs>140</Paragraphs>
  <Slides>42</Slides>
  <Notes>1</Notes>
  <HiddenSlides>0</HiddenSlides>
  <MMClips>1</MMClips>
  <ScaleCrop>false</ScaleCrop>
  <HeadingPairs>
    <vt:vector size="4" baseType="variant">
      <vt:variant>
        <vt:lpstr>Motyw</vt:lpstr>
      </vt:variant>
      <vt:variant>
        <vt:i4>1</vt:i4>
      </vt:variant>
      <vt:variant>
        <vt:lpstr>Tytuły slajdów</vt:lpstr>
      </vt:variant>
      <vt:variant>
        <vt:i4>42</vt:i4>
      </vt:variant>
    </vt:vector>
  </HeadingPairs>
  <TitlesOfParts>
    <vt:vector size="43" baseType="lpstr">
      <vt:lpstr>Hol</vt:lpstr>
      <vt:lpstr> </vt:lpstr>
      <vt:lpstr> GREAT BRITAIN  </vt:lpstr>
      <vt:lpstr> GREAT BRITAIN  </vt:lpstr>
      <vt:lpstr> GREAT BRITAIN  </vt:lpstr>
      <vt:lpstr> GREAT BRITAIN  </vt:lpstr>
      <vt:lpstr> GREAT BRITAIN  </vt:lpstr>
      <vt:lpstr> GREAT BRITAIN  </vt:lpstr>
      <vt:lpstr> GREAT BRITAIN  </vt:lpstr>
      <vt:lpstr> GREAT BRITAIN  </vt:lpstr>
      <vt:lpstr> GREAT BRITAIN  </vt:lpstr>
      <vt:lpstr>England</vt:lpstr>
      <vt:lpstr>England</vt:lpstr>
      <vt:lpstr>England</vt:lpstr>
      <vt:lpstr>England</vt:lpstr>
      <vt:lpstr>England</vt:lpstr>
      <vt:lpstr>England</vt:lpstr>
      <vt:lpstr>England</vt:lpstr>
      <vt:lpstr>England</vt:lpstr>
      <vt:lpstr>England</vt:lpstr>
      <vt:lpstr>England</vt:lpstr>
      <vt:lpstr>England</vt:lpstr>
      <vt:lpstr>England</vt:lpstr>
      <vt:lpstr>England</vt:lpstr>
      <vt:lpstr>Wales</vt:lpstr>
      <vt:lpstr>Wales</vt:lpstr>
      <vt:lpstr>Wales</vt:lpstr>
      <vt:lpstr>Wales</vt:lpstr>
      <vt:lpstr>Wales</vt:lpstr>
      <vt:lpstr>Wales</vt:lpstr>
      <vt:lpstr>Scotland</vt:lpstr>
      <vt:lpstr>Scotland</vt:lpstr>
      <vt:lpstr>Scotland</vt:lpstr>
      <vt:lpstr>Scotland</vt:lpstr>
      <vt:lpstr>Scotland</vt:lpstr>
      <vt:lpstr>Scotland</vt:lpstr>
      <vt:lpstr>Ireland</vt:lpstr>
      <vt:lpstr>Ireland</vt:lpstr>
      <vt:lpstr>Ireland</vt:lpstr>
      <vt:lpstr>Ireland</vt:lpstr>
      <vt:lpstr>Ireland</vt:lpstr>
      <vt:lpstr>Ireland</vt:lpstr>
      <vt:lpst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urzytkownik</dc:creator>
  <cp:lastModifiedBy>Wojciech Leszczyński</cp:lastModifiedBy>
  <cp:revision>76</cp:revision>
  <dcterms:created xsi:type="dcterms:W3CDTF">2014-05-15T16:27:35Z</dcterms:created>
  <dcterms:modified xsi:type="dcterms:W3CDTF">2014-05-15T21:16:08Z</dcterms:modified>
</cp:coreProperties>
</file>