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4" r:id="rId9"/>
    <p:sldId id="260" r:id="rId10"/>
    <p:sldId id="261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3A3"/>
    <a:srgbClr val="A1EA58"/>
    <a:srgbClr val="FFFF79"/>
    <a:srgbClr val="FFFF57"/>
    <a:srgbClr val="0033CC"/>
    <a:srgbClr val="D00000"/>
    <a:srgbClr val="FF1D1D"/>
    <a:srgbClr val="219212"/>
    <a:srgbClr val="C5F8FB"/>
    <a:srgbClr val="6987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0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F43F7-12E2-4E24-BAF8-28A2E147F6DD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AA71F6EE-E1A3-426F-BFA8-502D90008888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Monarchy is the oldest form of government in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the United Kingdom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.</a:t>
          </a: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8D3C158A-3CF2-4702-BC32-91AF9994ACD1}" type="parTrans" cxnId="{9AB53592-D166-47EF-A30E-2B3C2D5E314F}">
      <dgm:prSet/>
      <dgm:spPr/>
      <dgm:t>
        <a:bodyPr/>
        <a:lstStyle/>
        <a:p>
          <a:endParaRPr lang="pl-PL"/>
        </a:p>
      </dgm:t>
    </dgm:pt>
    <dgm:pt modelId="{56913156-6F50-4D92-9CF9-93D1208E7532}" type="sibTrans" cxnId="{9AB53592-D166-47EF-A30E-2B3C2D5E314F}">
      <dgm:prSet/>
      <dgm:spPr/>
      <dgm:t>
        <a:bodyPr/>
        <a:lstStyle/>
        <a:p>
          <a:endParaRPr lang="pl-PL"/>
        </a:p>
      </dgm:t>
    </dgm:pt>
    <dgm:pt modelId="{4B073444-5EED-4BB5-88D7-5F004891C9D8}">
      <dgm:prSet phldrT="[Teks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Her Majesty does not 'rule' the country, 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but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she carries out a great many important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tasks on behalf of the nation.</a:t>
          </a:r>
          <a:endParaRPr lang="pl-PL" sz="1600" dirty="0">
            <a:latin typeface="Arial" pitchFamily="34" charset="0"/>
            <a:cs typeface="Arial" pitchFamily="34" charset="0"/>
          </a:endParaRPr>
        </a:p>
      </dgm:t>
    </dgm:pt>
    <dgm:pt modelId="{D3382643-DA80-49A7-B234-C9D8FF26F1DC}" type="parTrans" cxnId="{2EE72801-1F55-4DFE-BD2A-CF02C213715E}">
      <dgm:prSet/>
      <dgm:spPr/>
      <dgm:t>
        <a:bodyPr/>
        <a:lstStyle/>
        <a:p>
          <a:endParaRPr lang="pl-PL"/>
        </a:p>
      </dgm:t>
    </dgm:pt>
    <dgm:pt modelId="{8907F9A3-E69A-476F-B228-40884100DB2D}" type="sibTrans" cxnId="{2EE72801-1F55-4DFE-BD2A-CF02C213715E}">
      <dgm:prSet/>
      <dgm:spPr/>
      <dgm:t>
        <a:bodyPr/>
        <a:lstStyle/>
        <a:p>
          <a:endParaRPr lang="pl-PL"/>
        </a:p>
      </dgm:t>
    </dgm:pt>
    <dgm:pt modelId="{8BD448B9-9D84-4606-BAE2-6C8E75196368}">
      <dgm:prSet phldrT="[Tekst]" phldr="1"/>
      <dgm:spPr/>
      <dgm:t>
        <a:bodyPr/>
        <a:lstStyle/>
        <a:p>
          <a:endParaRPr lang="pl-PL"/>
        </a:p>
      </dgm:t>
    </dgm:pt>
    <dgm:pt modelId="{3DA2B214-DCCE-4AB3-BC13-D66F22AA5208}" type="parTrans" cxnId="{4D42DDB1-4937-4941-AB46-9B3434DAE99D}">
      <dgm:prSet/>
      <dgm:spPr/>
      <dgm:t>
        <a:bodyPr/>
        <a:lstStyle/>
        <a:p>
          <a:endParaRPr lang="pl-PL"/>
        </a:p>
      </dgm:t>
    </dgm:pt>
    <dgm:pt modelId="{3756BD93-1B6D-48E8-9CA7-20A39FC0E4E8}" type="sibTrans" cxnId="{4D42DDB1-4937-4941-AB46-9B3434DAE99D}">
      <dgm:prSet/>
      <dgm:spPr/>
      <dgm:t>
        <a:bodyPr/>
        <a:lstStyle/>
        <a:p>
          <a:endParaRPr lang="pl-PL"/>
        </a:p>
      </dgm:t>
    </dgm:pt>
    <dgm:pt modelId="{059F1974-7059-49A2-AE1C-F3621705B098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Queen Elizabeth II is a monarch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dirty="0" err="1" smtClean="0">
              <a:latin typeface="Arial" pitchFamily="34" charset="0"/>
              <a:cs typeface="Arial" pitchFamily="34" charset="0"/>
            </a:rPr>
            <a:t>since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 6 </a:t>
          </a:r>
          <a:r>
            <a:rPr lang="pl-PL" sz="1600" dirty="0" err="1" smtClean="0">
              <a:latin typeface="Arial" pitchFamily="34" charset="0"/>
              <a:cs typeface="Arial" pitchFamily="34" charset="0"/>
            </a:rPr>
            <a:t>February</a:t>
          </a:r>
          <a:r>
            <a:rPr lang="pl-PL" sz="1600" dirty="0" smtClean="0">
              <a:latin typeface="Arial" pitchFamily="34" charset="0"/>
              <a:cs typeface="Arial" pitchFamily="34" charset="0"/>
            </a:rPr>
            <a:t> 1952</a:t>
          </a:r>
        </a:p>
      </dgm:t>
    </dgm:pt>
    <dgm:pt modelId="{A564F036-CCAC-4471-AE81-6E7508A829D4}" type="parTrans" cxnId="{6E9A243D-FE86-434B-A624-459897B42803}">
      <dgm:prSet/>
      <dgm:spPr/>
      <dgm:t>
        <a:bodyPr/>
        <a:lstStyle/>
        <a:p>
          <a:endParaRPr lang="pl-PL"/>
        </a:p>
      </dgm:t>
    </dgm:pt>
    <dgm:pt modelId="{D8854516-FEAD-46E7-B334-8E3E3512154A}" type="sibTrans" cxnId="{6E9A243D-FE86-434B-A624-459897B42803}">
      <dgm:prSet/>
      <dgm:spPr/>
      <dgm:t>
        <a:bodyPr/>
        <a:lstStyle/>
        <a:p>
          <a:endParaRPr lang="pl-PL"/>
        </a:p>
      </dgm:t>
    </dgm:pt>
    <dgm:pt modelId="{2953CDF4-888D-4237-868D-88F14A2B8152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The Queen is also the Head of the Armed Forces.</a:t>
          </a:r>
          <a:endParaRPr lang="pl-PL" sz="1600" dirty="0" smtClean="0">
            <a:latin typeface="Arial" pitchFamily="34" charset="0"/>
            <a:cs typeface="Arial" pitchFamily="34" charset="0"/>
          </a:endParaRPr>
        </a:p>
      </dgm:t>
    </dgm:pt>
    <dgm:pt modelId="{5C4BD3BF-58AF-4AD9-BAC2-91E5B040D01B}" type="parTrans" cxnId="{30B23C7A-C316-46FC-904A-23C64FC81EE2}">
      <dgm:prSet/>
      <dgm:spPr/>
      <dgm:t>
        <a:bodyPr/>
        <a:lstStyle/>
        <a:p>
          <a:endParaRPr lang="pl-PL"/>
        </a:p>
      </dgm:t>
    </dgm:pt>
    <dgm:pt modelId="{C2DE5BA0-9462-458E-AD3C-F2796BA8CEEF}" type="sibTrans" cxnId="{30B23C7A-C316-46FC-904A-23C64FC81EE2}">
      <dgm:prSet/>
      <dgm:spPr/>
      <dgm:t>
        <a:bodyPr/>
        <a:lstStyle/>
        <a:p>
          <a:endParaRPr lang="pl-PL"/>
        </a:p>
      </dgm:t>
    </dgm:pt>
    <dgm:pt modelId="{301858F0-406C-4EF3-A191-2DA92A8E0B3B}">
      <dgm:prSet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Queen is Head of the Church of England </a:t>
          </a:r>
          <a:endParaRPr lang="pl-PL" sz="1600" dirty="0" smtClean="0">
            <a:latin typeface="Arial" pitchFamily="34" charset="0"/>
            <a:cs typeface="Arial" pitchFamily="34" charset="0"/>
          </a:endParaRPr>
        </a:p>
      </dgm:t>
    </dgm:pt>
    <dgm:pt modelId="{B49AFA1B-D06C-48D3-9E23-51A59BCC5900}" type="parTrans" cxnId="{1AB5A9F8-1C44-49F2-B1E2-2C7B4FD8ABA2}">
      <dgm:prSet/>
      <dgm:spPr/>
      <dgm:t>
        <a:bodyPr/>
        <a:lstStyle/>
        <a:p>
          <a:endParaRPr lang="pl-PL"/>
        </a:p>
      </dgm:t>
    </dgm:pt>
    <dgm:pt modelId="{85C3D710-8447-47D7-956A-1E1AD7C0F97A}" type="sibTrans" cxnId="{1AB5A9F8-1C44-49F2-B1E2-2C7B4FD8ABA2}">
      <dgm:prSet/>
      <dgm:spPr/>
      <dgm:t>
        <a:bodyPr/>
        <a:lstStyle/>
        <a:p>
          <a:endParaRPr lang="pl-PL"/>
        </a:p>
      </dgm:t>
    </dgm:pt>
    <dgm:pt modelId="{3F94E77C-648D-44F1-B62A-06E9D42263AC}">
      <dgm:prSet/>
      <dgm:spPr/>
      <dgm:t>
        <a:bodyPr/>
        <a:lstStyle/>
        <a:p>
          <a:endParaRPr lang="pl-PL"/>
        </a:p>
      </dgm:t>
    </dgm:pt>
    <dgm:pt modelId="{5E270170-5891-461E-A27C-AD778244F431}" type="parTrans" cxnId="{75FBDA6E-3D8F-4AFF-B718-82BD1A80BF9A}">
      <dgm:prSet/>
      <dgm:spPr/>
      <dgm:t>
        <a:bodyPr/>
        <a:lstStyle/>
        <a:p>
          <a:endParaRPr lang="pl-PL"/>
        </a:p>
      </dgm:t>
    </dgm:pt>
    <dgm:pt modelId="{0E886F19-57DF-49D6-830F-A5E6A4805EFA}" type="sibTrans" cxnId="{75FBDA6E-3D8F-4AFF-B718-82BD1A80BF9A}">
      <dgm:prSet/>
      <dgm:spPr/>
      <dgm:t>
        <a:bodyPr/>
        <a:lstStyle/>
        <a:p>
          <a:endParaRPr lang="pl-PL"/>
        </a:p>
      </dgm:t>
    </dgm:pt>
    <dgm:pt modelId="{0A2F340B-EBF0-4409-AAB0-C0A118D07BA2}" type="pres">
      <dgm:prSet presAssocID="{3F1F43F7-12E2-4E24-BAF8-28A2E147F6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2E62A6-B4F2-4563-AC97-74CFE3ABDE8D}" type="pres">
      <dgm:prSet presAssocID="{3F1F43F7-12E2-4E24-BAF8-28A2E147F6DD}" presName="dummyMaxCanvas" presStyleCnt="0">
        <dgm:presLayoutVars/>
      </dgm:prSet>
      <dgm:spPr/>
    </dgm:pt>
    <dgm:pt modelId="{C6FFD770-287D-4E8A-A509-412C47FD3C93}" type="pres">
      <dgm:prSet presAssocID="{3F1F43F7-12E2-4E24-BAF8-28A2E147F6DD}" presName="FiveNodes_1" presStyleLbl="node1" presStyleIdx="0" presStyleCnt="5" custScaleY="109886" custLinFactNeighborY="215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9DC4D5-2668-4834-B5F3-D3CC5667763F}" type="pres">
      <dgm:prSet presAssocID="{3F1F43F7-12E2-4E24-BAF8-28A2E147F6DD}" presName="FiveNodes_2" presStyleLbl="node1" presStyleIdx="1" presStyleCnt="5" custScaleY="143053" custLinFactNeighborX="-1380" custLinFactNeighborY="237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DB9296-8D10-418F-B787-DD22AB07402F}" type="pres">
      <dgm:prSet presAssocID="{3F1F43F7-12E2-4E24-BAF8-28A2E147F6DD}" presName="FiveNodes_3" presStyleLbl="node1" presStyleIdx="2" presStyleCnt="5" custScaleY="143053" custLinFactNeighborX="-1238" custLinFactNeighborY="176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E48C33-7980-40AC-8D97-1991C5775840}" type="pres">
      <dgm:prSet presAssocID="{3F1F43F7-12E2-4E24-BAF8-28A2E147F6DD}" presName="FiveNodes_4" presStyleLbl="node1" presStyleIdx="3" presStyleCnt="5" custScaleY="143053" custLinFactNeighborX="-4139" custLinFactNeighborY="3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FC5542-D9EE-4977-8472-CE4743796EE7}" type="pres">
      <dgm:prSet presAssocID="{3F1F43F7-12E2-4E24-BAF8-28A2E147F6DD}" presName="FiveNodes_5" presStyleLbl="node1" presStyleIdx="4" presStyleCnt="5" custScaleY="82421" custLinFactNeighborX="5134" custLinFactNeighborY="220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0ABB4B-61C7-4259-B0ED-5D527B2E787D}" type="pres">
      <dgm:prSet presAssocID="{3F1F43F7-12E2-4E24-BAF8-28A2E147F6D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BE911D-70AC-4760-99D4-BD224B1031F4}" type="pres">
      <dgm:prSet presAssocID="{3F1F43F7-12E2-4E24-BAF8-28A2E147F6D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9F647B-72DB-4C1A-AE59-0ECB6FC15CC9}" type="pres">
      <dgm:prSet presAssocID="{3F1F43F7-12E2-4E24-BAF8-28A2E147F6D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2BA43C-0ABC-4088-A1F4-C41F5A093A88}" type="pres">
      <dgm:prSet presAssocID="{3F1F43F7-12E2-4E24-BAF8-28A2E147F6D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79CC32-64E4-4E30-A9C9-BB11A948B250}" type="pres">
      <dgm:prSet presAssocID="{3F1F43F7-12E2-4E24-BAF8-28A2E147F6D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62F936-FDB9-4747-8A8A-19A3C018CC8D}" type="pres">
      <dgm:prSet presAssocID="{3F1F43F7-12E2-4E24-BAF8-28A2E147F6D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2B4A1F-0485-48E6-860A-A5CFCD27C5AB}" type="pres">
      <dgm:prSet presAssocID="{3F1F43F7-12E2-4E24-BAF8-28A2E147F6D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258C2A-4932-4BAA-918C-E685EC8FB358}" type="pres">
      <dgm:prSet presAssocID="{3F1F43F7-12E2-4E24-BAF8-28A2E147F6D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A3CBBE-8793-47D2-938A-9C1E087D115A}" type="pres">
      <dgm:prSet presAssocID="{3F1F43F7-12E2-4E24-BAF8-28A2E147F6D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77656F-64BA-4B5C-A2FC-BCB0E0326872}" type="presOf" srcId="{059F1974-7059-49A2-AE1C-F3621705B098}" destId="{3F62F936-FDB9-4747-8A8A-19A3C018CC8D}" srcOrd="1" destOrd="0" presId="urn:microsoft.com/office/officeart/2005/8/layout/vProcess5"/>
    <dgm:cxn modelId="{9AB53592-D166-47EF-A30E-2B3C2D5E314F}" srcId="{3F1F43F7-12E2-4E24-BAF8-28A2E147F6DD}" destId="{AA71F6EE-E1A3-426F-BFA8-502D90008888}" srcOrd="0" destOrd="0" parTransId="{8D3C158A-3CF2-4702-BC32-91AF9994ACD1}" sibTransId="{56913156-6F50-4D92-9CF9-93D1208E7532}"/>
    <dgm:cxn modelId="{2EE72801-1F55-4DFE-BD2A-CF02C213715E}" srcId="{3F1F43F7-12E2-4E24-BAF8-28A2E147F6DD}" destId="{4B073444-5EED-4BB5-88D7-5F004891C9D8}" srcOrd="2" destOrd="0" parTransId="{D3382643-DA80-49A7-B234-C9D8FF26F1DC}" sibTransId="{8907F9A3-E69A-476F-B228-40884100DB2D}"/>
    <dgm:cxn modelId="{1DBAB1CE-A9BB-4CC2-9FE0-0225D19DB79E}" type="presOf" srcId="{D8854516-FEAD-46E7-B334-8E3E3512154A}" destId="{FCBE911D-70AC-4760-99D4-BD224B1031F4}" srcOrd="0" destOrd="0" presId="urn:microsoft.com/office/officeart/2005/8/layout/vProcess5"/>
    <dgm:cxn modelId="{ACDB41F9-B3C3-406A-9D1E-222A7EDCFCD0}" type="presOf" srcId="{C2DE5BA0-9462-458E-AD3C-F2796BA8CEEF}" destId="{F12BA43C-0ABC-4088-A1F4-C41F5A093A88}" srcOrd="0" destOrd="0" presId="urn:microsoft.com/office/officeart/2005/8/layout/vProcess5"/>
    <dgm:cxn modelId="{18B80218-8052-4C09-8330-20003C90BD79}" type="presOf" srcId="{3F1F43F7-12E2-4E24-BAF8-28A2E147F6DD}" destId="{0A2F340B-EBF0-4409-AAB0-C0A118D07BA2}" srcOrd="0" destOrd="0" presId="urn:microsoft.com/office/officeart/2005/8/layout/vProcess5"/>
    <dgm:cxn modelId="{A668B09F-64D9-4AA6-A49A-EB2F67C43C1D}" type="presOf" srcId="{4B073444-5EED-4BB5-88D7-5F004891C9D8}" destId="{052B4A1F-0485-48E6-860A-A5CFCD27C5AB}" srcOrd="1" destOrd="0" presId="urn:microsoft.com/office/officeart/2005/8/layout/vProcess5"/>
    <dgm:cxn modelId="{4D42DDB1-4937-4941-AB46-9B3434DAE99D}" srcId="{3F1F43F7-12E2-4E24-BAF8-28A2E147F6DD}" destId="{8BD448B9-9D84-4606-BAE2-6C8E75196368}" srcOrd="6" destOrd="0" parTransId="{3DA2B214-DCCE-4AB3-BC13-D66F22AA5208}" sibTransId="{3756BD93-1B6D-48E8-9CA7-20A39FC0E4E8}"/>
    <dgm:cxn modelId="{C0F95589-A64A-498E-AD63-2B0F88225D41}" type="presOf" srcId="{301858F0-406C-4EF3-A191-2DA92A8E0B3B}" destId="{00FC5542-D9EE-4977-8472-CE4743796EE7}" srcOrd="0" destOrd="0" presId="urn:microsoft.com/office/officeart/2005/8/layout/vProcess5"/>
    <dgm:cxn modelId="{46F40570-FB40-4790-8EA8-BD9E922D1634}" type="presOf" srcId="{56913156-6F50-4D92-9CF9-93D1208E7532}" destId="{1D0ABB4B-61C7-4259-B0ED-5D527B2E787D}" srcOrd="0" destOrd="0" presId="urn:microsoft.com/office/officeart/2005/8/layout/vProcess5"/>
    <dgm:cxn modelId="{13CED09C-A9A5-4BA3-9637-DB23137C38A6}" type="presOf" srcId="{AA71F6EE-E1A3-426F-BFA8-502D90008888}" destId="{C6FFD770-287D-4E8A-A509-412C47FD3C93}" srcOrd="0" destOrd="0" presId="urn:microsoft.com/office/officeart/2005/8/layout/vProcess5"/>
    <dgm:cxn modelId="{30B23C7A-C316-46FC-904A-23C64FC81EE2}" srcId="{3F1F43F7-12E2-4E24-BAF8-28A2E147F6DD}" destId="{2953CDF4-888D-4237-868D-88F14A2B8152}" srcOrd="3" destOrd="0" parTransId="{5C4BD3BF-58AF-4AD9-BAC2-91E5B040D01B}" sibTransId="{C2DE5BA0-9462-458E-AD3C-F2796BA8CEEF}"/>
    <dgm:cxn modelId="{51798894-61F3-4DF7-8598-91210D383B36}" type="presOf" srcId="{2953CDF4-888D-4237-868D-88F14A2B8152}" destId="{D4258C2A-4932-4BAA-918C-E685EC8FB358}" srcOrd="1" destOrd="0" presId="urn:microsoft.com/office/officeart/2005/8/layout/vProcess5"/>
    <dgm:cxn modelId="{EC767E77-C5A0-4D58-BAA8-9A447C9960F4}" type="presOf" srcId="{2953CDF4-888D-4237-868D-88F14A2B8152}" destId="{4AE48C33-7980-40AC-8D97-1991C5775840}" srcOrd="0" destOrd="0" presId="urn:microsoft.com/office/officeart/2005/8/layout/vProcess5"/>
    <dgm:cxn modelId="{7506498D-E310-4B58-AAF1-EF13CDAF6AF8}" type="presOf" srcId="{AA71F6EE-E1A3-426F-BFA8-502D90008888}" destId="{DD79CC32-64E4-4E30-A9C9-BB11A948B250}" srcOrd="1" destOrd="0" presId="urn:microsoft.com/office/officeart/2005/8/layout/vProcess5"/>
    <dgm:cxn modelId="{4F95CBF0-9299-4E43-B5FD-EF775218A064}" type="presOf" srcId="{301858F0-406C-4EF3-A191-2DA92A8E0B3B}" destId="{22A3CBBE-8793-47D2-938A-9C1E087D115A}" srcOrd="1" destOrd="0" presId="urn:microsoft.com/office/officeart/2005/8/layout/vProcess5"/>
    <dgm:cxn modelId="{7340018C-6AED-49D0-BFE8-E85002FBB26D}" type="presOf" srcId="{059F1974-7059-49A2-AE1C-F3621705B098}" destId="{FD9DC4D5-2668-4834-B5F3-D3CC5667763F}" srcOrd="0" destOrd="0" presId="urn:microsoft.com/office/officeart/2005/8/layout/vProcess5"/>
    <dgm:cxn modelId="{75FBDA6E-3D8F-4AFF-B718-82BD1A80BF9A}" srcId="{3F1F43F7-12E2-4E24-BAF8-28A2E147F6DD}" destId="{3F94E77C-648D-44F1-B62A-06E9D42263AC}" srcOrd="5" destOrd="0" parTransId="{5E270170-5891-461E-A27C-AD778244F431}" sibTransId="{0E886F19-57DF-49D6-830F-A5E6A4805EFA}"/>
    <dgm:cxn modelId="{6E9A243D-FE86-434B-A624-459897B42803}" srcId="{3F1F43F7-12E2-4E24-BAF8-28A2E147F6DD}" destId="{059F1974-7059-49A2-AE1C-F3621705B098}" srcOrd="1" destOrd="0" parTransId="{A564F036-CCAC-4471-AE81-6E7508A829D4}" sibTransId="{D8854516-FEAD-46E7-B334-8E3E3512154A}"/>
    <dgm:cxn modelId="{B4081179-6151-4BD8-880D-74F4BE00B5CE}" type="presOf" srcId="{4B073444-5EED-4BB5-88D7-5F004891C9D8}" destId="{C5DB9296-8D10-418F-B787-DD22AB07402F}" srcOrd="0" destOrd="0" presId="urn:microsoft.com/office/officeart/2005/8/layout/vProcess5"/>
    <dgm:cxn modelId="{1AB5A9F8-1C44-49F2-B1E2-2C7B4FD8ABA2}" srcId="{3F1F43F7-12E2-4E24-BAF8-28A2E147F6DD}" destId="{301858F0-406C-4EF3-A191-2DA92A8E0B3B}" srcOrd="4" destOrd="0" parTransId="{B49AFA1B-D06C-48D3-9E23-51A59BCC5900}" sibTransId="{85C3D710-8447-47D7-956A-1E1AD7C0F97A}"/>
    <dgm:cxn modelId="{50707A1F-FE65-4DBA-B03D-86F19D458DB8}" type="presOf" srcId="{8907F9A3-E69A-476F-B228-40884100DB2D}" destId="{C19F647B-72DB-4C1A-AE59-0ECB6FC15CC9}" srcOrd="0" destOrd="0" presId="urn:microsoft.com/office/officeart/2005/8/layout/vProcess5"/>
    <dgm:cxn modelId="{F60E365B-1802-4683-B5E7-68D2E7FE850F}" type="presParOf" srcId="{0A2F340B-EBF0-4409-AAB0-C0A118D07BA2}" destId="{7D2E62A6-B4F2-4563-AC97-74CFE3ABDE8D}" srcOrd="0" destOrd="0" presId="urn:microsoft.com/office/officeart/2005/8/layout/vProcess5"/>
    <dgm:cxn modelId="{E332416D-7E52-4D97-827A-5A5228AD7AC5}" type="presParOf" srcId="{0A2F340B-EBF0-4409-AAB0-C0A118D07BA2}" destId="{C6FFD770-287D-4E8A-A509-412C47FD3C93}" srcOrd="1" destOrd="0" presId="urn:microsoft.com/office/officeart/2005/8/layout/vProcess5"/>
    <dgm:cxn modelId="{199BD079-FE24-461F-8BB5-B0868448FDFF}" type="presParOf" srcId="{0A2F340B-EBF0-4409-AAB0-C0A118D07BA2}" destId="{FD9DC4D5-2668-4834-B5F3-D3CC5667763F}" srcOrd="2" destOrd="0" presId="urn:microsoft.com/office/officeart/2005/8/layout/vProcess5"/>
    <dgm:cxn modelId="{41B878AC-3912-4210-978D-415CDE71F548}" type="presParOf" srcId="{0A2F340B-EBF0-4409-AAB0-C0A118D07BA2}" destId="{C5DB9296-8D10-418F-B787-DD22AB07402F}" srcOrd="3" destOrd="0" presId="urn:microsoft.com/office/officeart/2005/8/layout/vProcess5"/>
    <dgm:cxn modelId="{FC46A789-B3E8-4D2C-964A-235B2611BDD1}" type="presParOf" srcId="{0A2F340B-EBF0-4409-AAB0-C0A118D07BA2}" destId="{4AE48C33-7980-40AC-8D97-1991C5775840}" srcOrd="4" destOrd="0" presId="urn:microsoft.com/office/officeart/2005/8/layout/vProcess5"/>
    <dgm:cxn modelId="{008291DF-0BC6-4F69-B715-96963A7CEA1A}" type="presParOf" srcId="{0A2F340B-EBF0-4409-AAB0-C0A118D07BA2}" destId="{00FC5542-D9EE-4977-8472-CE4743796EE7}" srcOrd="5" destOrd="0" presId="urn:microsoft.com/office/officeart/2005/8/layout/vProcess5"/>
    <dgm:cxn modelId="{5576858D-85B6-4A85-AF81-505FF4FF2B1C}" type="presParOf" srcId="{0A2F340B-EBF0-4409-AAB0-C0A118D07BA2}" destId="{1D0ABB4B-61C7-4259-B0ED-5D527B2E787D}" srcOrd="6" destOrd="0" presId="urn:microsoft.com/office/officeart/2005/8/layout/vProcess5"/>
    <dgm:cxn modelId="{58981E6D-5EEB-48E8-8A86-D7B37B3874CD}" type="presParOf" srcId="{0A2F340B-EBF0-4409-AAB0-C0A118D07BA2}" destId="{FCBE911D-70AC-4760-99D4-BD224B1031F4}" srcOrd="7" destOrd="0" presId="urn:microsoft.com/office/officeart/2005/8/layout/vProcess5"/>
    <dgm:cxn modelId="{5727DA8F-DB87-4903-AE5C-B11F7704ECB9}" type="presParOf" srcId="{0A2F340B-EBF0-4409-AAB0-C0A118D07BA2}" destId="{C19F647B-72DB-4C1A-AE59-0ECB6FC15CC9}" srcOrd="8" destOrd="0" presId="urn:microsoft.com/office/officeart/2005/8/layout/vProcess5"/>
    <dgm:cxn modelId="{6AD338A5-E16C-41B1-81CF-FC0E9235F85B}" type="presParOf" srcId="{0A2F340B-EBF0-4409-AAB0-C0A118D07BA2}" destId="{F12BA43C-0ABC-4088-A1F4-C41F5A093A88}" srcOrd="9" destOrd="0" presId="urn:microsoft.com/office/officeart/2005/8/layout/vProcess5"/>
    <dgm:cxn modelId="{0231E214-672D-4239-8D4B-9CE5CA4B042F}" type="presParOf" srcId="{0A2F340B-EBF0-4409-AAB0-C0A118D07BA2}" destId="{DD79CC32-64E4-4E30-A9C9-BB11A948B250}" srcOrd="10" destOrd="0" presId="urn:microsoft.com/office/officeart/2005/8/layout/vProcess5"/>
    <dgm:cxn modelId="{255867B9-1B24-4DF7-A387-C96BEBEC2CA8}" type="presParOf" srcId="{0A2F340B-EBF0-4409-AAB0-C0A118D07BA2}" destId="{3F62F936-FDB9-4747-8A8A-19A3C018CC8D}" srcOrd="11" destOrd="0" presId="urn:microsoft.com/office/officeart/2005/8/layout/vProcess5"/>
    <dgm:cxn modelId="{F493E8D8-EA2B-4FD7-9E8C-5835593FBB02}" type="presParOf" srcId="{0A2F340B-EBF0-4409-AAB0-C0A118D07BA2}" destId="{052B4A1F-0485-48E6-860A-A5CFCD27C5AB}" srcOrd="12" destOrd="0" presId="urn:microsoft.com/office/officeart/2005/8/layout/vProcess5"/>
    <dgm:cxn modelId="{F282BE49-DDF1-4AFF-94F0-6E93BD5CE338}" type="presParOf" srcId="{0A2F340B-EBF0-4409-AAB0-C0A118D07BA2}" destId="{D4258C2A-4932-4BAA-918C-E685EC8FB358}" srcOrd="13" destOrd="0" presId="urn:microsoft.com/office/officeart/2005/8/layout/vProcess5"/>
    <dgm:cxn modelId="{87FD3AA5-D537-4D22-BAC1-590FA4DBBA5B}" type="presParOf" srcId="{0A2F340B-EBF0-4409-AAB0-C0A118D07BA2}" destId="{22A3CBBE-8793-47D2-938A-9C1E087D11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BF52E-3F34-43A1-A722-110681F88A8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>
        <a:scene3d>
          <a:camera prst="perspectiveContrastingRightFacing">
            <a:rot lat="623785" lon="21594000" rev="213211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3D1E88BA-9948-4E6E-A64D-F95163F24ABA}">
      <dgm:prSet phldrT="[Tekst]" custT="1"/>
      <dgm:spPr/>
      <dgm:t>
        <a:bodyPr/>
        <a:lstStyle/>
        <a:p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biggest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city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Europe</a:t>
          </a:r>
          <a:endParaRPr lang="pl-PL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155F27-A0CB-488D-BCBB-C7F8DE90D98D}" type="parTrans" cxnId="{E803EF5A-E869-4127-8ADA-9D7CC2E6942F}">
      <dgm:prSet/>
      <dgm:spPr/>
      <dgm:t>
        <a:bodyPr/>
        <a:lstStyle/>
        <a:p>
          <a:endParaRPr lang="pl-PL"/>
        </a:p>
      </dgm:t>
    </dgm:pt>
    <dgm:pt modelId="{A8331D28-26E5-46E6-89D3-EF877D45E97A}" type="sibTrans" cxnId="{E803EF5A-E869-4127-8ADA-9D7CC2E6942F}">
      <dgm:prSet/>
      <dgm:spPr/>
      <dgm:t>
        <a:bodyPr/>
        <a:lstStyle/>
        <a:p>
          <a:endParaRPr lang="pl-PL"/>
        </a:p>
      </dgm:t>
    </dgm:pt>
    <dgm:pt modelId="{0470FAD2-5754-4882-9E6C-E70FD99A29A8}">
      <dgm:prSet phldrT="[Tekst]" custT="1"/>
      <dgm:spPr/>
      <dgm:t>
        <a:bodyPr/>
        <a:lstStyle/>
        <a:p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occupies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620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square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miles</a:t>
          </a:r>
          <a:endParaRPr lang="pl-PL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60CDED-B5E1-48C4-AA6C-622CA4F8ABCA}" type="parTrans" cxnId="{E5F717A0-D6E5-4199-8E4A-C41EFFF2A06C}">
      <dgm:prSet/>
      <dgm:spPr/>
      <dgm:t>
        <a:bodyPr/>
        <a:lstStyle/>
        <a:p>
          <a:endParaRPr lang="pl-PL"/>
        </a:p>
      </dgm:t>
    </dgm:pt>
    <dgm:pt modelId="{E46FFA5E-DD7D-4B3C-84C2-978854D538BB}" type="sibTrans" cxnId="{E5F717A0-D6E5-4199-8E4A-C41EFFF2A06C}">
      <dgm:prSet/>
      <dgm:spPr/>
      <dgm:t>
        <a:bodyPr/>
        <a:lstStyle/>
        <a:p>
          <a:endParaRPr lang="pl-PL"/>
        </a:p>
      </dgm:t>
    </dgm:pt>
    <dgm:pt modelId="{5FBF2CFA-56D3-46F5-8699-07F452E7A17D}">
      <dgm:prSet phldrT="[Tekst]" custT="1"/>
      <dgm:spPr>
        <a:effectLst/>
      </dgm:spPr>
      <dgm:t>
        <a:bodyPr/>
        <a:lstStyle/>
        <a:p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population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of 7,172,036</a:t>
          </a:r>
          <a:endParaRPr lang="pl-PL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D784F1-405A-4B11-BDFE-3693C9E55FF8}" type="parTrans" cxnId="{F9D99880-1D69-4D78-B190-012C0AA4C030}">
      <dgm:prSet/>
      <dgm:spPr/>
      <dgm:t>
        <a:bodyPr/>
        <a:lstStyle/>
        <a:p>
          <a:endParaRPr lang="pl-PL"/>
        </a:p>
      </dgm:t>
    </dgm:pt>
    <dgm:pt modelId="{C97511D3-DC50-468A-9D01-50414AA26A48}" type="sibTrans" cxnId="{F9D99880-1D69-4D78-B190-012C0AA4C030}">
      <dgm:prSet/>
      <dgm:spPr/>
      <dgm:t>
        <a:bodyPr/>
        <a:lstStyle/>
        <a:p>
          <a:endParaRPr lang="pl-PL"/>
        </a:p>
      </dgm:t>
    </dgm:pt>
    <dgm:pt modelId="{291AF9B1-A01A-46B3-8820-231DE3B5541E}">
      <dgm:prSet phldrT="[Tekst]" custT="1"/>
      <dgm:spPr/>
      <dgm:t>
        <a:bodyPr/>
        <a:lstStyle/>
        <a:p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was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first city in the world to have an underground railway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‘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Tube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’</a:t>
          </a:r>
          <a:endParaRPr lang="pl-PL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90A045-9A25-4126-9D13-280ABCE8DDB6}" type="parTrans" cxnId="{622215FF-2F2C-479A-9B1F-8F23A748079D}">
      <dgm:prSet/>
      <dgm:spPr/>
      <dgm:t>
        <a:bodyPr/>
        <a:lstStyle/>
        <a:p>
          <a:endParaRPr lang="pl-PL"/>
        </a:p>
      </dgm:t>
    </dgm:pt>
    <dgm:pt modelId="{9EF370EC-0527-4AD0-A560-401695778110}" type="sibTrans" cxnId="{622215FF-2F2C-479A-9B1F-8F23A748079D}">
      <dgm:prSet/>
      <dgm:spPr/>
      <dgm:t>
        <a:bodyPr/>
        <a:lstStyle/>
        <a:p>
          <a:endParaRPr lang="pl-PL"/>
        </a:p>
      </dgm:t>
    </dgm:pt>
    <dgm:pt modelId="{5C6B0450-9730-4906-8EC8-9EA95041955B}">
      <dgm:prSet phldrT="[Tekst]" cust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first city to host 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Olympics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three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times</a:t>
          </a:r>
          <a:r>
            <a:rPr lang="pl-PL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(1908, 1948, 2012).</a:t>
          </a:r>
          <a:endParaRPr lang="pl-PL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99B2C2-7FAA-4B30-A1CF-A53C673A23D5}" type="parTrans" cxnId="{BAA41F40-825A-4787-A2B2-76E3701D5E1C}">
      <dgm:prSet/>
      <dgm:spPr/>
      <dgm:t>
        <a:bodyPr/>
        <a:lstStyle/>
        <a:p>
          <a:endParaRPr lang="pl-PL"/>
        </a:p>
      </dgm:t>
    </dgm:pt>
    <dgm:pt modelId="{1A605FC0-2380-462D-AC6B-09BE77303991}" type="sibTrans" cxnId="{BAA41F40-825A-4787-A2B2-76E3701D5E1C}">
      <dgm:prSet/>
      <dgm:spPr/>
      <dgm:t>
        <a:bodyPr/>
        <a:lstStyle/>
        <a:p>
          <a:endParaRPr lang="pl-PL"/>
        </a:p>
      </dgm:t>
    </dgm:pt>
    <dgm:pt modelId="{0B1C8430-85CE-4F23-A3CD-5FC7EE8F0BC7}" type="pres">
      <dgm:prSet presAssocID="{011BF52E-3F34-43A1-A722-110681F88A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B80ED-74EA-4FA1-B8A2-56698D1453C0}" type="pres">
      <dgm:prSet presAssocID="{3D1E88BA-9948-4E6E-A64D-F95163F24ABA}" presName="parentLin" presStyleCnt="0"/>
      <dgm:spPr/>
    </dgm:pt>
    <dgm:pt modelId="{3DF533ED-09C9-40F7-BC77-6F38BE406706}" type="pres">
      <dgm:prSet presAssocID="{3D1E88BA-9948-4E6E-A64D-F95163F24ABA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F7C1A445-C179-44BC-9314-E894B9FC1C43}" type="pres">
      <dgm:prSet presAssocID="{3D1E88BA-9948-4E6E-A64D-F95163F24ABA}" presName="parentText" presStyleLbl="node1" presStyleIdx="0" presStyleCnt="5" custLinFactX="5059" custLinFactNeighborX="100000" custLinFactNeighborY="-103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9DF02C-8E58-477E-A776-7C6BF7E37B55}" type="pres">
      <dgm:prSet presAssocID="{3D1E88BA-9948-4E6E-A64D-F95163F24ABA}" presName="negativeSpace" presStyleCnt="0"/>
      <dgm:spPr/>
    </dgm:pt>
    <dgm:pt modelId="{5504627C-64F9-4B28-B359-13F6D75945AB}" type="pres">
      <dgm:prSet presAssocID="{3D1E88BA-9948-4E6E-A64D-F95163F24ABA}" presName="childText" presStyleLbl="conFgAcc1" presStyleIdx="0" presStyleCnt="5">
        <dgm:presLayoutVars>
          <dgm:bulletEnabled val="1"/>
        </dgm:presLayoutVars>
      </dgm:prSet>
      <dgm:spPr>
        <a:effectLst/>
      </dgm:spPr>
    </dgm:pt>
    <dgm:pt modelId="{36BB1753-F805-4558-B210-6E9960CC7736}" type="pres">
      <dgm:prSet presAssocID="{A8331D28-26E5-46E6-89D3-EF877D45E97A}" presName="spaceBetweenRectangles" presStyleCnt="0"/>
      <dgm:spPr/>
    </dgm:pt>
    <dgm:pt modelId="{F0317600-4A93-4654-B546-911E9F5051A6}" type="pres">
      <dgm:prSet presAssocID="{0470FAD2-5754-4882-9E6C-E70FD99A29A8}" presName="parentLin" presStyleCnt="0"/>
      <dgm:spPr/>
    </dgm:pt>
    <dgm:pt modelId="{3645DA9C-734A-45A6-B148-23E6BF33CCBB}" type="pres">
      <dgm:prSet presAssocID="{0470FAD2-5754-4882-9E6C-E70FD99A29A8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5E2BE590-D482-4F24-AB33-212C20A7E5F6}" type="pres">
      <dgm:prSet presAssocID="{0470FAD2-5754-4882-9E6C-E70FD99A29A8}" presName="parentText" presStyleLbl="node1" presStyleIdx="1" presStyleCnt="5" custLinFactX="14980" custLinFactNeighborX="100000" custLinFactNeighborY="260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6F393-B643-4108-BE1C-DCC6D2443D89}" type="pres">
      <dgm:prSet presAssocID="{0470FAD2-5754-4882-9E6C-E70FD99A29A8}" presName="negativeSpace" presStyleCnt="0"/>
      <dgm:spPr/>
    </dgm:pt>
    <dgm:pt modelId="{1980BD45-542C-4FE2-9CED-842F6B01B27C}" type="pres">
      <dgm:prSet presAssocID="{0470FAD2-5754-4882-9E6C-E70FD99A29A8}" presName="childText" presStyleLbl="conFgAcc1" presStyleIdx="1" presStyleCnt="5">
        <dgm:presLayoutVars>
          <dgm:bulletEnabled val="1"/>
        </dgm:presLayoutVars>
      </dgm:prSet>
      <dgm:spPr>
        <a:effectLst/>
      </dgm:spPr>
    </dgm:pt>
    <dgm:pt modelId="{4C902D3D-0CC4-41BD-878C-91AC738F3D10}" type="pres">
      <dgm:prSet presAssocID="{E46FFA5E-DD7D-4B3C-84C2-978854D538BB}" presName="spaceBetweenRectangles" presStyleCnt="0"/>
      <dgm:spPr/>
    </dgm:pt>
    <dgm:pt modelId="{614903B8-8906-4EDE-8C0F-FBD92126AEB3}" type="pres">
      <dgm:prSet presAssocID="{5FBF2CFA-56D3-46F5-8699-07F452E7A17D}" presName="parentLin" presStyleCnt="0"/>
      <dgm:spPr/>
    </dgm:pt>
    <dgm:pt modelId="{5D4546D6-B26C-492E-87B5-5FA51BC89830}" type="pres">
      <dgm:prSet presAssocID="{5FBF2CFA-56D3-46F5-8699-07F452E7A17D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665996DD-F42F-4C6F-848B-6CC02049D2C4}" type="pres">
      <dgm:prSet presAssocID="{5FBF2CFA-56D3-46F5-8699-07F452E7A17D}" presName="parentText" presStyleLbl="node1" presStyleIdx="2" presStyleCnt="5" custLinFactX="11260" custLinFactNeighborX="100000" custLinFactNeighborY="-5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1D4D46-E311-4D2D-8420-DB2A11FF1F32}" type="pres">
      <dgm:prSet presAssocID="{5FBF2CFA-56D3-46F5-8699-07F452E7A17D}" presName="negativeSpace" presStyleCnt="0"/>
      <dgm:spPr/>
    </dgm:pt>
    <dgm:pt modelId="{49F25F7C-030F-41BB-9541-B042520A9E1F}" type="pres">
      <dgm:prSet presAssocID="{5FBF2CFA-56D3-46F5-8699-07F452E7A17D}" presName="childText" presStyleLbl="conFgAcc1" presStyleIdx="2" presStyleCnt="5">
        <dgm:presLayoutVars>
          <dgm:bulletEnabled val="1"/>
        </dgm:presLayoutVars>
      </dgm:prSet>
      <dgm:spPr/>
    </dgm:pt>
    <dgm:pt modelId="{615B13B5-A2F7-4F09-96B9-20C89E672FA0}" type="pres">
      <dgm:prSet presAssocID="{C97511D3-DC50-468A-9D01-50414AA26A48}" presName="spaceBetweenRectangles" presStyleCnt="0"/>
      <dgm:spPr/>
    </dgm:pt>
    <dgm:pt modelId="{968B2E97-7680-4CEC-BD08-3476F037BF81}" type="pres">
      <dgm:prSet presAssocID="{291AF9B1-A01A-46B3-8820-231DE3B5541E}" presName="parentLin" presStyleCnt="0"/>
      <dgm:spPr/>
    </dgm:pt>
    <dgm:pt modelId="{E511999F-8E3E-4AE6-9406-806DEF5025F7}" type="pres">
      <dgm:prSet presAssocID="{291AF9B1-A01A-46B3-8820-231DE3B5541E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10D3DEA0-5AA3-4E22-8514-CD48AD085B45}" type="pres">
      <dgm:prSet presAssocID="{291AF9B1-A01A-46B3-8820-231DE3B5541E}" presName="parentText" presStyleLbl="node1" presStyleIdx="3" presStyleCnt="5" custLinFactX="24901" custLinFactNeighborX="100000" custLinFactNeighborY="-22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7AF3B3-A1E1-45E0-8F1F-4F623F5BDEB3}" type="pres">
      <dgm:prSet presAssocID="{291AF9B1-A01A-46B3-8820-231DE3B5541E}" presName="negativeSpace" presStyleCnt="0"/>
      <dgm:spPr/>
    </dgm:pt>
    <dgm:pt modelId="{27AD1A20-B286-4B6F-B8E3-19740582F4AC}" type="pres">
      <dgm:prSet presAssocID="{291AF9B1-A01A-46B3-8820-231DE3B5541E}" presName="childText" presStyleLbl="conFgAcc1" presStyleIdx="3" presStyleCnt="5">
        <dgm:presLayoutVars>
          <dgm:bulletEnabled val="1"/>
        </dgm:presLayoutVars>
      </dgm:prSet>
      <dgm:spPr/>
    </dgm:pt>
    <dgm:pt modelId="{9161E2BD-D395-43FE-A2E5-30E05C127369}" type="pres">
      <dgm:prSet presAssocID="{9EF370EC-0527-4AD0-A560-401695778110}" presName="spaceBetweenRectangles" presStyleCnt="0"/>
      <dgm:spPr/>
    </dgm:pt>
    <dgm:pt modelId="{53383F75-8D6D-4742-87D5-616E0C3D1BCB}" type="pres">
      <dgm:prSet presAssocID="{5C6B0450-9730-4906-8EC8-9EA95041955B}" presName="parentLin" presStyleCnt="0"/>
      <dgm:spPr/>
    </dgm:pt>
    <dgm:pt modelId="{D2FC3B99-780D-44C6-B4E6-9107E2FE0422}" type="pres">
      <dgm:prSet presAssocID="{5C6B0450-9730-4906-8EC8-9EA95041955B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03D543E9-E268-435D-8696-E391BC5036A6}" type="pres">
      <dgm:prSet presAssocID="{5C6B0450-9730-4906-8EC8-9EA95041955B}" presName="parentText" presStyleLbl="node1" presStyleIdx="4" presStyleCnt="5" custLinFactX="18700" custLinFactNeighborX="100000" custLinFactNeighborY="135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9E4AF7-1875-4997-97C3-52D191C328DD}" type="pres">
      <dgm:prSet presAssocID="{5C6B0450-9730-4906-8EC8-9EA95041955B}" presName="negativeSpace" presStyleCnt="0"/>
      <dgm:spPr/>
    </dgm:pt>
    <dgm:pt modelId="{2BCA3DDC-837A-40CC-AE04-59975FD516E2}" type="pres">
      <dgm:prSet presAssocID="{5C6B0450-9730-4906-8EC8-9EA95041955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C4FFAD4-5665-400F-83D5-8EA456F9DF6F}" type="presOf" srcId="{291AF9B1-A01A-46B3-8820-231DE3B5541E}" destId="{E511999F-8E3E-4AE6-9406-806DEF5025F7}" srcOrd="0" destOrd="0" presId="urn:microsoft.com/office/officeart/2005/8/layout/list1"/>
    <dgm:cxn modelId="{622215FF-2F2C-479A-9B1F-8F23A748079D}" srcId="{011BF52E-3F34-43A1-A722-110681F88A80}" destId="{291AF9B1-A01A-46B3-8820-231DE3B5541E}" srcOrd="3" destOrd="0" parTransId="{A190A045-9A25-4126-9D13-280ABCE8DDB6}" sibTransId="{9EF370EC-0527-4AD0-A560-401695778110}"/>
    <dgm:cxn modelId="{A0485BC2-A25D-40C2-8680-E4B393925BB1}" type="presOf" srcId="{5C6B0450-9730-4906-8EC8-9EA95041955B}" destId="{03D543E9-E268-435D-8696-E391BC5036A6}" srcOrd="1" destOrd="0" presId="urn:microsoft.com/office/officeart/2005/8/layout/list1"/>
    <dgm:cxn modelId="{D11B8581-8BDA-46D5-AC60-EB5754366096}" type="presOf" srcId="{0470FAD2-5754-4882-9E6C-E70FD99A29A8}" destId="{5E2BE590-D482-4F24-AB33-212C20A7E5F6}" srcOrd="1" destOrd="0" presId="urn:microsoft.com/office/officeart/2005/8/layout/list1"/>
    <dgm:cxn modelId="{BD515E0B-5574-4BAF-98D6-67D66886F1C6}" type="presOf" srcId="{011BF52E-3F34-43A1-A722-110681F88A80}" destId="{0B1C8430-85CE-4F23-A3CD-5FC7EE8F0BC7}" srcOrd="0" destOrd="0" presId="urn:microsoft.com/office/officeart/2005/8/layout/list1"/>
    <dgm:cxn modelId="{007D7973-7A94-4462-BD7E-3FC211097E16}" type="presOf" srcId="{3D1E88BA-9948-4E6E-A64D-F95163F24ABA}" destId="{F7C1A445-C179-44BC-9314-E894B9FC1C43}" srcOrd="1" destOrd="0" presId="urn:microsoft.com/office/officeart/2005/8/layout/list1"/>
    <dgm:cxn modelId="{E803EF5A-E869-4127-8ADA-9D7CC2E6942F}" srcId="{011BF52E-3F34-43A1-A722-110681F88A80}" destId="{3D1E88BA-9948-4E6E-A64D-F95163F24ABA}" srcOrd="0" destOrd="0" parTransId="{DD155F27-A0CB-488D-BCBB-C7F8DE90D98D}" sibTransId="{A8331D28-26E5-46E6-89D3-EF877D45E97A}"/>
    <dgm:cxn modelId="{F9D99880-1D69-4D78-B190-012C0AA4C030}" srcId="{011BF52E-3F34-43A1-A722-110681F88A80}" destId="{5FBF2CFA-56D3-46F5-8699-07F452E7A17D}" srcOrd="2" destOrd="0" parTransId="{0BD784F1-405A-4B11-BDFE-3693C9E55FF8}" sibTransId="{C97511D3-DC50-468A-9D01-50414AA26A48}"/>
    <dgm:cxn modelId="{4B64345A-B1E0-4CA4-8E43-5835D81AAB12}" type="presOf" srcId="{5C6B0450-9730-4906-8EC8-9EA95041955B}" destId="{D2FC3B99-780D-44C6-B4E6-9107E2FE0422}" srcOrd="0" destOrd="0" presId="urn:microsoft.com/office/officeart/2005/8/layout/list1"/>
    <dgm:cxn modelId="{0A8D518C-57F3-400D-8CAC-D87C9B5A6B88}" type="presOf" srcId="{5FBF2CFA-56D3-46F5-8699-07F452E7A17D}" destId="{665996DD-F42F-4C6F-848B-6CC02049D2C4}" srcOrd="1" destOrd="0" presId="urn:microsoft.com/office/officeart/2005/8/layout/list1"/>
    <dgm:cxn modelId="{BAA41F40-825A-4787-A2B2-76E3701D5E1C}" srcId="{011BF52E-3F34-43A1-A722-110681F88A80}" destId="{5C6B0450-9730-4906-8EC8-9EA95041955B}" srcOrd="4" destOrd="0" parTransId="{7299B2C2-7FAA-4B30-A1CF-A53C673A23D5}" sibTransId="{1A605FC0-2380-462D-AC6B-09BE77303991}"/>
    <dgm:cxn modelId="{A525758E-DB2F-4241-8752-A12A9F9D99DC}" type="presOf" srcId="{291AF9B1-A01A-46B3-8820-231DE3B5541E}" destId="{10D3DEA0-5AA3-4E22-8514-CD48AD085B45}" srcOrd="1" destOrd="0" presId="urn:microsoft.com/office/officeart/2005/8/layout/list1"/>
    <dgm:cxn modelId="{E5F717A0-D6E5-4199-8E4A-C41EFFF2A06C}" srcId="{011BF52E-3F34-43A1-A722-110681F88A80}" destId="{0470FAD2-5754-4882-9E6C-E70FD99A29A8}" srcOrd="1" destOrd="0" parTransId="{7160CDED-B5E1-48C4-AA6C-622CA4F8ABCA}" sibTransId="{E46FFA5E-DD7D-4B3C-84C2-978854D538BB}"/>
    <dgm:cxn modelId="{995CFADA-D037-4672-B495-10D8D7E422CA}" type="presOf" srcId="{5FBF2CFA-56D3-46F5-8699-07F452E7A17D}" destId="{5D4546D6-B26C-492E-87B5-5FA51BC89830}" srcOrd="0" destOrd="0" presId="urn:microsoft.com/office/officeart/2005/8/layout/list1"/>
    <dgm:cxn modelId="{99818AA7-1E0F-4E02-9200-92BDC3C694BC}" type="presOf" srcId="{3D1E88BA-9948-4E6E-A64D-F95163F24ABA}" destId="{3DF533ED-09C9-40F7-BC77-6F38BE406706}" srcOrd="0" destOrd="0" presId="urn:microsoft.com/office/officeart/2005/8/layout/list1"/>
    <dgm:cxn modelId="{9A3648F3-E6D5-4D7E-A79B-9EE6C3A4EB2A}" type="presOf" srcId="{0470FAD2-5754-4882-9E6C-E70FD99A29A8}" destId="{3645DA9C-734A-45A6-B148-23E6BF33CCBB}" srcOrd="0" destOrd="0" presId="urn:microsoft.com/office/officeart/2005/8/layout/list1"/>
    <dgm:cxn modelId="{5E7D375B-4BF2-4D6F-8A49-6497E1E9A766}" type="presParOf" srcId="{0B1C8430-85CE-4F23-A3CD-5FC7EE8F0BC7}" destId="{25AB80ED-74EA-4FA1-B8A2-56698D1453C0}" srcOrd="0" destOrd="0" presId="urn:microsoft.com/office/officeart/2005/8/layout/list1"/>
    <dgm:cxn modelId="{807B8094-AECD-4EB2-B9D1-2088C3ECD590}" type="presParOf" srcId="{25AB80ED-74EA-4FA1-B8A2-56698D1453C0}" destId="{3DF533ED-09C9-40F7-BC77-6F38BE406706}" srcOrd="0" destOrd="0" presId="urn:microsoft.com/office/officeart/2005/8/layout/list1"/>
    <dgm:cxn modelId="{AF06185A-0BDC-4454-81CC-EB147C0210E0}" type="presParOf" srcId="{25AB80ED-74EA-4FA1-B8A2-56698D1453C0}" destId="{F7C1A445-C179-44BC-9314-E894B9FC1C43}" srcOrd="1" destOrd="0" presId="urn:microsoft.com/office/officeart/2005/8/layout/list1"/>
    <dgm:cxn modelId="{F8BC91F3-C08C-4EFA-81DF-0AEC852CBBF2}" type="presParOf" srcId="{0B1C8430-85CE-4F23-A3CD-5FC7EE8F0BC7}" destId="{5A9DF02C-8E58-477E-A776-7C6BF7E37B55}" srcOrd="1" destOrd="0" presId="urn:microsoft.com/office/officeart/2005/8/layout/list1"/>
    <dgm:cxn modelId="{3C1B594D-A8BD-4C76-8C0A-68935E4E0658}" type="presParOf" srcId="{0B1C8430-85CE-4F23-A3CD-5FC7EE8F0BC7}" destId="{5504627C-64F9-4B28-B359-13F6D75945AB}" srcOrd="2" destOrd="0" presId="urn:microsoft.com/office/officeart/2005/8/layout/list1"/>
    <dgm:cxn modelId="{4F61637D-9054-4C94-8311-69E0F0901CE2}" type="presParOf" srcId="{0B1C8430-85CE-4F23-A3CD-5FC7EE8F0BC7}" destId="{36BB1753-F805-4558-B210-6E9960CC7736}" srcOrd="3" destOrd="0" presId="urn:microsoft.com/office/officeart/2005/8/layout/list1"/>
    <dgm:cxn modelId="{E336ABF1-43F3-4B1C-AA5A-FF495AC58B2A}" type="presParOf" srcId="{0B1C8430-85CE-4F23-A3CD-5FC7EE8F0BC7}" destId="{F0317600-4A93-4654-B546-911E9F5051A6}" srcOrd="4" destOrd="0" presId="urn:microsoft.com/office/officeart/2005/8/layout/list1"/>
    <dgm:cxn modelId="{262D178C-E92C-48B5-9784-BE30E48B77F0}" type="presParOf" srcId="{F0317600-4A93-4654-B546-911E9F5051A6}" destId="{3645DA9C-734A-45A6-B148-23E6BF33CCBB}" srcOrd="0" destOrd="0" presId="urn:microsoft.com/office/officeart/2005/8/layout/list1"/>
    <dgm:cxn modelId="{536EEEF7-BE94-4245-BA7D-489D2D30AB25}" type="presParOf" srcId="{F0317600-4A93-4654-B546-911E9F5051A6}" destId="{5E2BE590-D482-4F24-AB33-212C20A7E5F6}" srcOrd="1" destOrd="0" presId="urn:microsoft.com/office/officeart/2005/8/layout/list1"/>
    <dgm:cxn modelId="{8BB3EDBE-8151-4797-8B34-1195274A2AD5}" type="presParOf" srcId="{0B1C8430-85CE-4F23-A3CD-5FC7EE8F0BC7}" destId="{ADB6F393-B643-4108-BE1C-DCC6D2443D89}" srcOrd="5" destOrd="0" presId="urn:microsoft.com/office/officeart/2005/8/layout/list1"/>
    <dgm:cxn modelId="{6170750E-5729-4178-A476-76CA4FB5E306}" type="presParOf" srcId="{0B1C8430-85CE-4F23-A3CD-5FC7EE8F0BC7}" destId="{1980BD45-542C-4FE2-9CED-842F6B01B27C}" srcOrd="6" destOrd="0" presId="urn:microsoft.com/office/officeart/2005/8/layout/list1"/>
    <dgm:cxn modelId="{B97E5101-2E48-47B6-B599-DC95CFD68943}" type="presParOf" srcId="{0B1C8430-85CE-4F23-A3CD-5FC7EE8F0BC7}" destId="{4C902D3D-0CC4-41BD-878C-91AC738F3D10}" srcOrd="7" destOrd="0" presId="urn:microsoft.com/office/officeart/2005/8/layout/list1"/>
    <dgm:cxn modelId="{02B222AF-0577-4A44-9BAD-C8F549A8D2AC}" type="presParOf" srcId="{0B1C8430-85CE-4F23-A3CD-5FC7EE8F0BC7}" destId="{614903B8-8906-4EDE-8C0F-FBD92126AEB3}" srcOrd="8" destOrd="0" presId="urn:microsoft.com/office/officeart/2005/8/layout/list1"/>
    <dgm:cxn modelId="{B1324708-CC31-46FA-8E1F-61439FB352C2}" type="presParOf" srcId="{614903B8-8906-4EDE-8C0F-FBD92126AEB3}" destId="{5D4546D6-B26C-492E-87B5-5FA51BC89830}" srcOrd="0" destOrd="0" presId="urn:microsoft.com/office/officeart/2005/8/layout/list1"/>
    <dgm:cxn modelId="{B68DE2B2-7F6B-4FED-9188-A79FBAB09C36}" type="presParOf" srcId="{614903B8-8906-4EDE-8C0F-FBD92126AEB3}" destId="{665996DD-F42F-4C6F-848B-6CC02049D2C4}" srcOrd="1" destOrd="0" presId="urn:microsoft.com/office/officeart/2005/8/layout/list1"/>
    <dgm:cxn modelId="{666ED3B7-80AC-492D-BB3D-79D2D40FE50A}" type="presParOf" srcId="{0B1C8430-85CE-4F23-A3CD-5FC7EE8F0BC7}" destId="{8F1D4D46-E311-4D2D-8420-DB2A11FF1F32}" srcOrd="9" destOrd="0" presId="urn:microsoft.com/office/officeart/2005/8/layout/list1"/>
    <dgm:cxn modelId="{1A329386-3B23-448D-8BC0-5F9FAEDA601C}" type="presParOf" srcId="{0B1C8430-85CE-4F23-A3CD-5FC7EE8F0BC7}" destId="{49F25F7C-030F-41BB-9541-B042520A9E1F}" srcOrd="10" destOrd="0" presId="urn:microsoft.com/office/officeart/2005/8/layout/list1"/>
    <dgm:cxn modelId="{AA00976B-582E-45B6-B0EF-206C6E1E744F}" type="presParOf" srcId="{0B1C8430-85CE-4F23-A3CD-5FC7EE8F0BC7}" destId="{615B13B5-A2F7-4F09-96B9-20C89E672FA0}" srcOrd="11" destOrd="0" presId="urn:microsoft.com/office/officeart/2005/8/layout/list1"/>
    <dgm:cxn modelId="{966C43A6-6289-4C2C-ACEE-AD978FFD0AFC}" type="presParOf" srcId="{0B1C8430-85CE-4F23-A3CD-5FC7EE8F0BC7}" destId="{968B2E97-7680-4CEC-BD08-3476F037BF81}" srcOrd="12" destOrd="0" presId="urn:microsoft.com/office/officeart/2005/8/layout/list1"/>
    <dgm:cxn modelId="{9D5FC8A8-43BE-47DA-B03C-20DB536B433E}" type="presParOf" srcId="{968B2E97-7680-4CEC-BD08-3476F037BF81}" destId="{E511999F-8E3E-4AE6-9406-806DEF5025F7}" srcOrd="0" destOrd="0" presId="urn:microsoft.com/office/officeart/2005/8/layout/list1"/>
    <dgm:cxn modelId="{033CDBE7-7F56-48B6-A992-D15518E0BD2C}" type="presParOf" srcId="{968B2E97-7680-4CEC-BD08-3476F037BF81}" destId="{10D3DEA0-5AA3-4E22-8514-CD48AD085B45}" srcOrd="1" destOrd="0" presId="urn:microsoft.com/office/officeart/2005/8/layout/list1"/>
    <dgm:cxn modelId="{14DF884F-BB28-4268-BF1E-7FC06AD6A4C7}" type="presParOf" srcId="{0B1C8430-85CE-4F23-A3CD-5FC7EE8F0BC7}" destId="{9A7AF3B3-A1E1-45E0-8F1F-4F623F5BDEB3}" srcOrd="13" destOrd="0" presId="urn:microsoft.com/office/officeart/2005/8/layout/list1"/>
    <dgm:cxn modelId="{CE212E95-D8A5-4AB3-89C8-87C0C42DCF6B}" type="presParOf" srcId="{0B1C8430-85CE-4F23-A3CD-5FC7EE8F0BC7}" destId="{27AD1A20-B286-4B6F-B8E3-19740582F4AC}" srcOrd="14" destOrd="0" presId="urn:microsoft.com/office/officeart/2005/8/layout/list1"/>
    <dgm:cxn modelId="{B3898B14-1322-4A17-9A76-30A502658C25}" type="presParOf" srcId="{0B1C8430-85CE-4F23-A3CD-5FC7EE8F0BC7}" destId="{9161E2BD-D395-43FE-A2E5-30E05C127369}" srcOrd="15" destOrd="0" presId="urn:microsoft.com/office/officeart/2005/8/layout/list1"/>
    <dgm:cxn modelId="{73E8BB35-8E8F-4E81-BC19-130DEFFD0B53}" type="presParOf" srcId="{0B1C8430-85CE-4F23-A3CD-5FC7EE8F0BC7}" destId="{53383F75-8D6D-4742-87D5-616E0C3D1BCB}" srcOrd="16" destOrd="0" presId="urn:microsoft.com/office/officeart/2005/8/layout/list1"/>
    <dgm:cxn modelId="{17107FF2-D2CB-4743-804E-103B46BC0B27}" type="presParOf" srcId="{53383F75-8D6D-4742-87D5-616E0C3D1BCB}" destId="{D2FC3B99-780D-44C6-B4E6-9107E2FE0422}" srcOrd="0" destOrd="0" presId="urn:microsoft.com/office/officeart/2005/8/layout/list1"/>
    <dgm:cxn modelId="{2D1EFD81-F5BE-40E5-A87B-61BC82E1C532}" type="presParOf" srcId="{53383F75-8D6D-4742-87D5-616E0C3D1BCB}" destId="{03D543E9-E268-435D-8696-E391BC5036A6}" srcOrd="1" destOrd="0" presId="urn:microsoft.com/office/officeart/2005/8/layout/list1"/>
    <dgm:cxn modelId="{1131AACA-CBC4-4132-82C6-BB2BD0FEEDC0}" type="presParOf" srcId="{0B1C8430-85CE-4F23-A3CD-5FC7EE8F0BC7}" destId="{759E4AF7-1875-4997-97C3-52D191C328DD}" srcOrd="17" destOrd="0" presId="urn:microsoft.com/office/officeart/2005/8/layout/list1"/>
    <dgm:cxn modelId="{F7C18AB4-FA7D-4E87-859F-C8BC2929622B}" type="presParOf" srcId="{0B1C8430-85CE-4F23-A3CD-5FC7EE8F0BC7}" destId="{2BCA3DDC-837A-40CC-AE04-59975FD516E2}" srcOrd="18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E571F-8788-4CEF-88FA-F2F6A98067E4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426366C-45AB-47D4-B604-FE26282F2D8E}">
      <dgm:prSet phldrT="[Tekst]" custT="1"/>
      <dgm:spPr/>
      <dgm:t>
        <a:bodyPr/>
        <a:lstStyle/>
        <a:p>
          <a:r>
            <a:rPr lang="pl-PL" sz="2000" b="1" dirty="0" err="1" smtClean="0">
              <a:latin typeface="Arial" pitchFamily="34" charset="0"/>
              <a:cs typeface="Arial" pitchFamily="34" charset="0"/>
            </a:rPr>
            <a:t>Good</a:t>
          </a:r>
          <a:r>
            <a:rPr lang="pl-PL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dirty="0" err="1" smtClean="0">
              <a:latin typeface="Arial" pitchFamily="34" charset="0"/>
              <a:cs typeface="Arial" pitchFamily="34" charset="0"/>
            </a:rPr>
            <a:t>Luck</a:t>
          </a:r>
          <a:r>
            <a:rPr lang="pl-PL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dirty="0" err="1" smtClean="0">
              <a:latin typeface="Arial" pitchFamily="34" charset="0"/>
              <a:cs typeface="Arial" pitchFamily="34" charset="0"/>
            </a:rPr>
            <a:t>is</a:t>
          </a:r>
          <a:r>
            <a:rPr lang="pl-PL" sz="2000" b="1" dirty="0" smtClean="0">
              <a:latin typeface="Arial" pitchFamily="34" charset="0"/>
              <a:cs typeface="Arial" pitchFamily="34" charset="0"/>
            </a:rPr>
            <a:t> to: </a:t>
          </a:r>
          <a:endParaRPr lang="pl-PL" sz="2000" b="1" dirty="0">
            <a:latin typeface="Arial" pitchFamily="34" charset="0"/>
            <a:cs typeface="Arial" pitchFamily="34" charset="0"/>
          </a:endParaRPr>
        </a:p>
      </dgm:t>
    </dgm:pt>
    <dgm:pt modelId="{6D3A1EEE-8BED-4E02-87A1-0C9AC403B7B2}" type="parTrans" cxnId="{DA6B8DE3-A01B-4905-8623-FBA4D2DB2122}">
      <dgm:prSet/>
      <dgm:spPr/>
      <dgm:t>
        <a:bodyPr/>
        <a:lstStyle/>
        <a:p>
          <a:endParaRPr lang="pl-PL"/>
        </a:p>
      </dgm:t>
    </dgm:pt>
    <dgm:pt modelId="{F56248B0-B337-4C4F-973B-9E5543613146}" type="sibTrans" cxnId="{DA6B8DE3-A01B-4905-8623-FBA4D2DB2122}">
      <dgm:prSet/>
      <dgm:spPr/>
      <dgm:t>
        <a:bodyPr/>
        <a:lstStyle/>
        <a:p>
          <a:endParaRPr lang="pl-PL"/>
        </a:p>
      </dgm:t>
    </dgm:pt>
    <dgm:pt modelId="{605C33B3-B9E8-4D14-B95A-1A37E25D769E}">
      <dgm:prSet phldrT="[Tekst]" custT="1"/>
      <dgm:spPr/>
      <dgm:t>
        <a:bodyPr/>
        <a:lstStyle/>
        <a:p>
          <a:pPr algn="ctr"/>
          <a:r>
            <a:rPr lang="pl-PL" sz="2000" b="1" dirty="0" err="1" smtClean="0">
              <a:latin typeface="Arial" pitchFamily="34" charset="0"/>
              <a:cs typeface="Arial" pitchFamily="34" charset="0"/>
            </a:rPr>
            <a:t>Unlucky</a:t>
          </a:r>
          <a:r>
            <a:rPr lang="pl-PL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dirty="0" err="1" smtClean="0">
              <a:latin typeface="Arial" pitchFamily="34" charset="0"/>
              <a:cs typeface="Arial" pitchFamily="34" charset="0"/>
            </a:rPr>
            <a:t>is</a:t>
          </a:r>
          <a:r>
            <a:rPr lang="pl-PL" sz="2000" b="1" dirty="0" smtClean="0">
              <a:latin typeface="Arial" pitchFamily="34" charset="0"/>
              <a:cs typeface="Arial" pitchFamily="34" charset="0"/>
            </a:rPr>
            <a:t>  to</a:t>
          </a:r>
          <a:endParaRPr lang="pl-PL" sz="2000" b="1" dirty="0">
            <a:latin typeface="Arial" pitchFamily="34" charset="0"/>
            <a:cs typeface="Arial" pitchFamily="34" charset="0"/>
          </a:endParaRPr>
        </a:p>
      </dgm:t>
    </dgm:pt>
    <dgm:pt modelId="{8782D67E-E209-4B9F-ACFA-4B25C32C9D8C}" type="parTrans" cxnId="{E6314A9D-DEBF-4ABD-B932-61983893FACE}">
      <dgm:prSet/>
      <dgm:spPr/>
      <dgm:t>
        <a:bodyPr/>
        <a:lstStyle/>
        <a:p>
          <a:endParaRPr lang="pl-PL"/>
        </a:p>
      </dgm:t>
    </dgm:pt>
    <dgm:pt modelId="{34B98C43-561E-4C84-B0C9-8E84840AE12F}" type="sibTrans" cxnId="{E6314A9D-DEBF-4ABD-B932-61983893FACE}">
      <dgm:prSet/>
      <dgm:spPr/>
      <dgm:t>
        <a:bodyPr/>
        <a:lstStyle/>
        <a:p>
          <a:endParaRPr lang="pl-PL"/>
        </a:p>
      </dgm:t>
    </dgm:pt>
    <dgm:pt modelId="{69F6228C-5837-4909-BAAA-310A54D19BC8}">
      <dgm:prSet custT="1"/>
      <dgm:spPr/>
      <dgm:t>
        <a:bodyPr/>
        <a:lstStyle/>
        <a:p>
          <a:r>
            <a:rPr lang="pl-PL" sz="1600" b="1" dirty="0" err="1" smtClean="0">
              <a:latin typeface="Arial" pitchFamily="34" charset="0"/>
              <a:cs typeface="Arial" pitchFamily="34" charset="0"/>
            </a:rPr>
            <a:t>meet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a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black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cat</a:t>
          </a:r>
          <a:endParaRPr lang="pl-PL" sz="1600" b="1" dirty="0" smtClean="0">
            <a:latin typeface="Arial" pitchFamily="34" charset="0"/>
            <a:cs typeface="Arial" pitchFamily="34" charset="0"/>
          </a:endParaRPr>
        </a:p>
      </dgm:t>
    </dgm:pt>
    <dgm:pt modelId="{3F7FE7EE-E979-401F-BDAD-4D7B3054D860}" type="parTrans" cxnId="{E770F646-EDC7-40EE-9AF3-4C34C0C4C03C}">
      <dgm:prSet/>
      <dgm:spPr/>
      <dgm:t>
        <a:bodyPr/>
        <a:lstStyle/>
        <a:p>
          <a:endParaRPr lang="pl-PL"/>
        </a:p>
      </dgm:t>
    </dgm:pt>
    <dgm:pt modelId="{F8391A6D-3724-4345-A0CA-06E73671DAD4}" type="sibTrans" cxnId="{E770F646-EDC7-40EE-9AF3-4C34C0C4C03C}">
      <dgm:prSet/>
      <dgm:spPr/>
      <dgm:t>
        <a:bodyPr/>
        <a:lstStyle/>
        <a:p>
          <a:endParaRPr lang="pl-PL"/>
        </a:p>
      </dgm:t>
    </dgm:pt>
    <dgm:pt modelId="{A2720B72-F564-4D66-8204-ED9A86A27163}">
      <dgm:prSet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find a clover plant with four leaves</a:t>
          </a:r>
          <a:endParaRPr lang="pl-PL" sz="1600" b="1" dirty="0" smtClean="0">
            <a:latin typeface="Arial" pitchFamily="34" charset="0"/>
            <a:cs typeface="Arial" pitchFamily="34" charset="0"/>
          </a:endParaRPr>
        </a:p>
      </dgm:t>
    </dgm:pt>
    <dgm:pt modelId="{356A74EC-F1B4-4CFC-A825-E106B06FB5E3}" type="parTrans" cxnId="{8D65192E-CC08-4BA8-ADD9-C96F0675B3DB}">
      <dgm:prSet/>
      <dgm:spPr/>
      <dgm:t>
        <a:bodyPr/>
        <a:lstStyle/>
        <a:p>
          <a:endParaRPr lang="pl-PL"/>
        </a:p>
      </dgm:t>
    </dgm:pt>
    <dgm:pt modelId="{B704F90F-EF57-4E23-A074-64A2CB3AEC1F}" type="sibTrans" cxnId="{8D65192E-CC08-4BA8-ADD9-C96F0675B3DB}">
      <dgm:prSet/>
      <dgm:spPr/>
      <dgm:t>
        <a:bodyPr/>
        <a:lstStyle/>
        <a:p>
          <a:endParaRPr lang="pl-PL"/>
        </a:p>
      </dgm:t>
    </dgm:pt>
    <dgm:pt modelId="{AE44DADD-8ED3-440B-B4A8-C0BDF212F90F}">
      <dgm:prSet custT="1"/>
      <dgm:spPr/>
      <dgm:t>
        <a:bodyPr/>
        <a:lstStyle/>
        <a:p>
          <a:r>
            <a:rPr lang="pl-PL" sz="1600" b="1" dirty="0" smtClean="0">
              <a:latin typeface="Arial" pitchFamily="34" charset="0"/>
              <a:cs typeface="Arial" pitchFamily="34" charset="0"/>
            </a:rPr>
            <a:t>walk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underneath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a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ladder</a:t>
          </a:r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1ED0E427-2635-4A4E-AEA0-18915B220FF0}" type="parTrans" cxnId="{D5AC2D40-29FF-4F31-ABC9-8642D30B23AD}">
      <dgm:prSet/>
      <dgm:spPr/>
      <dgm:t>
        <a:bodyPr/>
        <a:lstStyle/>
        <a:p>
          <a:endParaRPr lang="pl-PL"/>
        </a:p>
      </dgm:t>
    </dgm:pt>
    <dgm:pt modelId="{A90D5B8B-51AF-470B-8086-0C7179F652C6}" type="sibTrans" cxnId="{D5AC2D40-29FF-4F31-ABC9-8642D30B23AD}">
      <dgm:prSet/>
      <dgm:spPr/>
      <dgm:t>
        <a:bodyPr/>
        <a:lstStyle/>
        <a:p>
          <a:endParaRPr lang="pl-PL"/>
        </a:p>
      </dgm:t>
    </dgm:pt>
    <dgm:pt modelId="{711122C7-5E1E-4FFB-A84C-A827426EDBC7}">
      <dgm:prSet custT="1"/>
      <dgm:spPr/>
      <dgm:t>
        <a:bodyPr/>
        <a:lstStyle/>
        <a:p>
          <a:r>
            <a:rPr lang="pl-PL" sz="1600" b="1" dirty="0" err="1" smtClean="0">
              <a:latin typeface="Arial" pitchFamily="34" charset="0"/>
              <a:cs typeface="Arial" pitchFamily="34" charset="0"/>
            </a:rPr>
            <a:t>see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one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magpie</a:t>
          </a:r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96530715-AE88-4F92-AA36-FCE728CBEB2F}" type="parTrans" cxnId="{8E597C48-3F71-43C9-88AA-CD87E3FFDF32}">
      <dgm:prSet/>
      <dgm:spPr/>
      <dgm:t>
        <a:bodyPr/>
        <a:lstStyle/>
        <a:p>
          <a:endParaRPr lang="pl-PL"/>
        </a:p>
      </dgm:t>
    </dgm:pt>
    <dgm:pt modelId="{81486FF0-48D3-4A06-B84F-151EDFDB55A6}" type="sibTrans" cxnId="{8E597C48-3F71-43C9-88AA-CD87E3FFDF32}">
      <dgm:prSet/>
      <dgm:spPr/>
      <dgm:t>
        <a:bodyPr/>
        <a:lstStyle/>
        <a:p>
          <a:endParaRPr lang="pl-PL"/>
        </a:p>
      </dgm:t>
    </dgm:pt>
    <dgm:pt modelId="{E2AFEC44-8DBC-4EEE-A272-9D3F731C26AA}">
      <dgm:prSet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open an umbrella in doors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F409909C-212D-4A08-9A07-75E7BE602EF2}" type="parTrans" cxnId="{9B370302-E144-4E18-A0FD-F269808CF872}">
      <dgm:prSet/>
      <dgm:spPr/>
      <dgm:t>
        <a:bodyPr/>
        <a:lstStyle/>
        <a:p>
          <a:endParaRPr lang="pl-PL"/>
        </a:p>
      </dgm:t>
    </dgm:pt>
    <dgm:pt modelId="{85835EEE-A9C4-454A-917C-7C5E41498886}" type="sibTrans" cxnId="{9B370302-E144-4E18-A0FD-F269808CF872}">
      <dgm:prSet/>
      <dgm:spPr/>
      <dgm:t>
        <a:bodyPr/>
        <a:lstStyle/>
        <a:p>
          <a:endParaRPr lang="pl-PL"/>
        </a:p>
      </dgm:t>
    </dgm:pt>
    <dgm:pt modelId="{B7CD0001-3FCC-4457-8053-CC7246C79AFC}">
      <dgm:prSet custT="1"/>
      <dgm:spPr/>
      <dgm:t>
        <a:bodyPr/>
        <a:lstStyle/>
        <a:p>
          <a:r>
            <a:rPr lang="pl-PL" sz="1600" b="1" dirty="0" err="1" smtClean="0">
              <a:latin typeface="Arial" pitchFamily="34" charset="0"/>
              <a:cs typeface="Arial" pitchFamily="34" charset="0"/>
            </a:rPr>
            <a:t>put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new shoes on the table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F76BA4F9-DE95-4197-B4BD-4A2E8DBC64CB}" type="parTrans" cxnId="{3B306A90-4BF7-4FAC-93CC-7BF4D365DBB9}">
      <dgm:prSet/>
      <dgm:spPr/>
      <dgm:t>
        <a:bodyPr/>
        <a:lstStyle/>
        <a:p>
          <a:endParaRPr lang="pl-PL"/>
        </a:p>
      </dgm:t>
    </dgm:pt>
    <dgm:pt modelId="{E52969F6-3066-4D78-94B7-C5EB7A2FAE28}" type="sibTrans" cxnId="{3B306A90-4BF7-4FAC-93CC-7BF4D365DBB9}">
      <dgm:prSet/>
      <dgm:spPr/>
      <dgm:t>
        <a:bodyPr/>
        <a:lstStyle/>
        <a:p>
          <a:endParaRPr lang="pl-PL"/>
        </a:p>
      </dgm:t>
    </dgm:pt>
    <dgm:pt modelId="{F483222E-C2F4-4971-AF07-F4443C6CCE17}">
      <dgm:prSet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Putting money in the pocket of new clothes</a:t>
          </a:r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FEE67563-8055-4A46-A1B7-8D5B6C2AC944}" type="parTrans" cxnId="{09C8B6E9-3C71-4531-BE4B-DE5F3D8F8200}">
      <dgm:prSet/>
      <dgm:spPr/>
      <dgm:t>
        <a:bodyPr/>
        <a:lstStyle/>
        <a:p>
          <a:endParaRPr lang="pl-PL"/>
        </a:p>
      </dgm:t>
    </dgm:pt>
    <dgm:pt modelId="{574BA6CF-4406-40E9-9F09-403F79744303}" type="sibTrans" cxnId="{09C8B6E9-3C71-4531-BE4B-DE5F3D8F8200}">
      <dgm:prSet/>
      <dgm:spPr/>
      <dgm:t>
        <a:bodyPr/>
        <a:lstStyle/>
        <a:p>
          <a:endParaRPr lang="pl-PL"/>
        </a:p>
      </dgm:t>
    </dgm:pt>
    <dgm:pt modelId="{83563A2C-3EFC-4F86-868D-E0A7785C8043}">
      <dgm:prSet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On the first day of the month it is lucky to say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,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,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dirty="0" smtClean="0">
              <a:latin typeface="Arial" pitchFamily="34" charset="0"/>
              <a:cs typeface="Arial" pitchFamily="34" charset="0"/>
            </a:rPr>
            <a:t>, </a:t>
          </a:r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0D953445-5809-4795-8B6F-EB5FE6413321}" type="parTrans" cxnId="{56C01CB9-1A93-4D87-9D68-E82235B9AFE9}">
      <dgm:prSet/>
      <dgm:spPr/>
      <dgm:t>
        <a:bodyPr/>
        <a:lstStyle/>
        <a:p>
          <a:endParaRPr lang="pl-PL"/>
        </a:p>
      </dgm:t>
    </dgm:pt>
    <dgm:pt modelId="{E2454BEE-E451-415C-AF01-CCFFFAB24242}" type="sibTrans" cxnId="{56C01CB9-1A93-4D87-9D68-E82235B9AFE9}">
      <dgm:prSet/>
      <dgm:spPr/>
      <dgm:t>
        <a:bodyPr/>
        <a:lstStyle/>
        <a:p>
          <a:endParaRPr lang="pl-PL"/>
        </a:p>
      </dgm:t>
    </dgm:pt>
    <dgm:pt modelId="{400F2FA0-DCF6-4A19-8323-6F2F21B796A8}" type="pres">
      <dgm:prSet presAssocID="{E9CE571F-8788-4CEF-88FA-F2F6A98067E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E137AC6-59A5-43AB-9F65-B1CB2171CA9A}" type="pres">
      <dgm:prSet presAssocID="{0426366C-45AB-47D4-B604-FE26282F2D8E}" presName="root" presStyleCnt="0"/>
      <dgm:spPr/>
    </dgm:pt>
    <dgm:pt modelId="{04475EAE-9C1B-43D9-88F2-1D76CFF4E469}" type="pres">
      <dgm:prSet presAssocID="{0426366C-45AB-47D4-B604-FE26282F2D8E}" presName="rootComposite" presStyleCnt="0"/>
      <dgm:spPr/>
    </dgm:pt>
    <dgm:pt modelId="{ED5C9C78-2D5D-45AB-AB59-8F20A3062758}" type="pres">
      <dgm:prSet presAssocID="{0426366C-45AB-47D4-B604-FE26282F2D8E}" presName="rootText" presStyleLbl="node1" presStyleIdx="0" presStyleCnt="2" custScaleX="129589" custScaleY="124107" custLinFactNeighborX="-61433" custLinFactNeighborY="11374"/>
      <dgm:spPr/>
      <dgm:t>
        <a:bodyPr/>
        <a:lstStyle/>
        <a:p>
          <a:endParaRPr lang="pl-PL"/>
        </a:p>
      </dgm:t>
    </dgm:pt>
    <dgm:pt modelId="{57CEBBFC-1034-4A2B-AAD5-E53322A27083}" type="pres">
      <dgm:prSet presAssocID="{0426366C-45AB-47D4-B604-FE26282F2D8E}" presName="rootConnector" presStyleLbl="node1" presStyleIdx="0" presStyleCnt="2"/>
      <dgm:spPr/>
      <dgm:t>
        <a:bodyPr/>
        <a:lstStyle/>
        <a:p>
          <a:endParaRPr lang="pl-PL"/>
        </a:p>
      </dgm:t>
    </dgm:pt>
    <dgm:pt modelId="{1A8ED390-89EC-48B5-9D62-C8C57CA98A15}" type="pres">
      <dgm:prSet presAssocID="{0426366C-45AB-47D4-B604-FE26282F2D8E}" presName="childShape" presStyleCnt="0"/>
      <dgm:spPr/>
    </dgm:pt>
    <dgm:pt modelId="{2E7AFF18-AF93-4E25-8BC7-A1F58F307913}" type="pres">
      <dgm:prSet presAssocID="{3F7FE7EE-E979-401F-BDAD-4D7B3054D860}" presName="Name13" presStyleLbl="parChTrans1D2" presStyleIdx="0" presStyleCnt="8"/>
      <dgm:spPr/>
      <dgm:t>
        <a:bodyPr/>
        <a:lstStyle/>
        <a:p>
          <a:endParaRPr lang="pl-PL"/>
        </a:p>
      </dgm:t>
    </dgm:pt>
    <dgm:pt modelId="{5252F681-0109-4FAA-A4A9-7427C5855600}" type="pres">
      <dgm:prSet presAssocID="{69F6228C-5837-4909-BAAA-310A54D19BC8}" presName="childText" presStyleLbl="bgAcc1" presStyleIdx="0" presStyleCnt="8" custScaleX="142845" custLinFactNeighborX="-66254" custLinFactNeighborY="407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A4167F-7900-4EAC-B5DB-D12304633FE0}" type="pres">
      <dgm:prSet presAssocID="{356A74EC-F1B4-4CFC-A825-E106B06FB5E3}" presName="Name13" presStyleLbl="parChTrans1D2" presStyleIdx="1" presStyleCnt="8"/>
      <dgm:spPr/>
      <dgm:t>
        <a:bodyPr/>
        <a:lstStyle/>
        <a:p>
          <a:endParaRPr lang="pl-PL"/>
        </a:p>
      </dgm:t>
    </dgm:pt>
    <dgm:pt modelId="{A8C18915-F596-424D-BDB0-54BCAB973D62}" type="pres">
      <dgm:prSet presAssocID="{A2720B72-F564-4D66-8204-ED9A86A27163}" presName="childText" presStyleLbl="bgAcc1" presStyleIdx="1" presStyleCnt="8" custScaleX="163907" custScaleY="124950" custLinFactNeighborX="-80777" custLinFactNeighborY="551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8BE7C-24B2-46BE-8EF5-92302F80F4CC}" type="pres">
      <dgm:prSet presAssocID="{0D953445-5809-4795-8B6F-EB5FE6413321}" presName="Name13" presStyleLbl="parChTrans1D2" presStyleIdx="2" presStyleCnt="8"/>
      <dgm:spPr/>
      <dgm:t>
        <a:bodyPr/>
        <a:lstStyle/>
        <a:p>
          <a:endParaRPr lang="pl-PL"/>
        </a:p>
      </dgm:t>
    </dgm:pt>
    <dgm:pt modelId="{3FA5D673-EDA5-4F9D-9B59-5FFE9DC938B0}" type="pres">
      <dgm:prSet presAssocID="{83563A2C-3EFC-4F86-868D-E0A7785C8043}" presName="childText" presStyleLbl="bgAcc1" presStyleIdx="2" presStyleCnt="8" custScaleX="260603" custScaleY="173773" custLinFactNeighborX="-88038" custLinFactNeighborY="678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F7499-6F1A-4A7B-A368-3ED3FE0FC265}" type="pres">
      <dgm:prSet presAssocID="{FEE67563-8055-4A46-A1B7-8D5B6C2AC944}" presName="Name13" presStyleLbl="parChTrans1D2" presStyleIdx="3" presStyleCnt="8"/>
      <dgm:spPr/>
      <dgm:t>
        <a:bodyPr/>
        <a:lstStyle/>
        <a:p>
          <a:endParaRPr lang="pl-PL"/>
        </a:p>
      </dgm:t>
    </dgm:pt>
    <dgm:pt modelId="{F11089F4-E359-4F6E-AF41-133CB0306660}" type="pres">
      <dgm:prSet presAssocID="{F483222E-C2F4-4971-AF07-F4443C6CCE17}" presName="childText" presStyleLbl="bgAcc1" presStyleIdx="3" presStyleCnt="8" custScaleX="263060" custScaleY="106534" custLinFactX="-82433" custLinFactNeighborX="-100000" custLinFactNeighborY="78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4E47A7-6D98-4ADE-8A1C-955FEE31F0B1}" type="pres">
      <dgm:prSet presAssocID="{605C33B3-B9E8-4D14-B95A-1A37E25D769E}" presName="root" presStyleCnt="0"/>
      <dgm:spPr/>
    </dgm:pt>
    <dgm:pt modelId="{23C13261-24A7-48A0-A871-A23C6681A192}" type="pres">
      <dgm:prSet presAssocID="{605C33B3-B9E8-4D14-B95A-1A37E25D769E}" presName="rootComposite" presStyleCnt="0"/>
      <dgm:spPr/>
    </dgm:pt>
    <dgm:pt modelId="{99C98912-FD1A-48F4-95D7-5D64068D62D1}" type="pres">
      <dgm:prSet presAssocID="{605C33B3-B9E8-4D14-B95A-1A37E25D769E}" presName="rootText" presStyleLbl="node1" presStyleIdx="1" presStyleCnt="2" custLinFactNeighborX="47282" custLinFactNeighborY="10476"/>
      <dgm:spPr/>
      <dgm:t>
        <a:bodyPr/>
        <a:lstStyle/>
        <a:p>
          <a:endParaRPr lang="pl-PL"/>
        </a:p>
      </dgm:t>
    </dgm:pt>
    <dgm:pt modelId="{4C627769-D1BA-4804-A240-205FF6472724}" type="pres">
      <dgm:prSet presAssocID="{605C33B3-B9E8-4D14-B95A-1A37E25D769E}" presName="rootConnector" presStyleLbl="node1" presStyleIdx="1" presStyleCnt="2"/>
      <dgm:spPr/>
      <dgm:t>
        <a:bodyPr/>
        <a:lstStyle/>
        <a:p>
          <a:endParaRPr lang="pl-PL"/>
        </a:p>
      </dgm:t>
    </dgm:pt>
    <dgm:pt modelId="{02085B1F-1868-4664-AA2F-18F06F79325C}" type="pres">
      <dgm:prSet presAssocID="{605C33B3-B9E8-4D14-B95A-1A37E25D769E}" presName="childShape" presStyleCnt="0"/>
      <dgm:spPr/>
    </dgm:pt>
    <dgm:pt modelId="{50C702C1-D633-45F3-96B4-4D414CF17672}" type="pres">
      <dgm:prSet presAssocID="{F76BA4F9-DE95-4197-B4BD-4A2E8DBC64CB}" presName="Name13" presStyleLbl="parChTrans1D2" presStyleIdx="4" presStyleCnt="8"/>
      <dgm:spPr/>
      <dgm:t>
        <a:bodyPr/>
        <a:lstStyle/>
        <a:p>
          <a:endParaRPr lang="pl-PL"/>
        </a:p>
      </dgm:t>
    </dgm:pt>
    <dgm:pt modelId="{A1A4F266-24DB-4C59-8558-DAB26E4DECAC}" type="pres">
      <dgm:prSet presAssocID="{B7CD0001-3FCC-4457-8053-CC7246C79AFC}" presName="childText" presStyleLbl="bgAcc1" presStyleIdx="4" presStyleCnt="8" custScaleX="130156" custScaleY="172375" custLinFactX="-8989" custLinFactNeighborX="-100000" custLinFactNeighborY="432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A6B972-57A3-4507-A075-38E216CC4BF8}" type="pres">
      <dgm:prSet presAssocID="{96530715-AE88-4F92-AA36-FCE728CBEB2F}" presName="Name13" presStyleLbl="parChTrans1D2" presStyleIdx="5" presStyleCnt="8"/>
      <dgm:spPr/>
      <dgm:t>
        <a:bodyPr/>
        <a:lstStyle/>
        <a:p>
          <a:endParaRPr lang="pl-PL"/>
        </a:p>
      </dgm:t>
    </dgm:pt>
    <dgm:pt modelId="{D2D5EBB6-C920-41B6-82C3-39B2F67CA678}" type="pres">
      <dgm:prSet presAssocID="{711122C7-5E1E-4FFB-A84C-A827426EDBC7}" presName="childText" presStyleLbl="bgAcc1" presStyleIdx="5" presStyleCnt="8" custScaleX="141249" custScaleY="117125" custLinFactX="9644" custLinFactNeighborX="100000" custLinFactNeighborY="-576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C24FEE-F445-4F18-8B20-90928F7682E0}" type="pres">
      <dgm:prSet presAssocID="{1ED0E427-2635-4A4E-AEA0-18915B220FF0}" presName="Name13" presStyleLbl="parChTrans1D2" presStyleIdx="6" presStyleCnt="8"/>
      <dgm:spPr/>
      <dgm:t>
        <a:bodyPr/>
        <a:lstStyle/>
        <a:p>
          <a:endParaRPr lang="pl-PL"/>
        </a:p>
      </dgm:t>
    </dgm:pt>
    <dgm:pt modelId="{2D2CD3F9-3F73-4C95-9762-9AB7FA753D10}" type="pres">
      <dgm:prSet presAssocID="{AE44DADD-8ED3-440B-B4A8-C0BDF212F90F}" presName="childText" presStyleLbl="bgAcc1" presStyleIdx="6" presStyleCnt="8" custScaleX="160473" custScaleY="173885" custLinFactX="46191" custLinFactNeighborX="100000" custLinFactNeighborY="152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B305C0-2485-4740-8815-57695EE648C2}" type="pres">
      <dgm:prSet presAssocID="{F409909C-212D-4A08-9A07-75E7BE602EF2}" presName="Name13" presStyleLbl="parChTrans1D2" presStyleIdx="7" presStyleCnt="8"/>
      <dgm:spPr/>
      <dgm:t>
        <a:bodyPr/>
        <a:lstStyle/>
        <a:p>
          <a:endParaRPr lang="pl-PL"/>
        </a:p>
      </dgm:t>
    </dgm:pt>
    <dgm:pt modelId="{B0102094-8CC8-4980-8809-2BBF5BDF0A42}" type="pres">
      <dgm:prSet presAssocID="{E2AFEC44-8DBC-4EEE-A272-9D3F731C26AA}" presName="childText" presStyleLbl="bgAcc1" presStyleIdx="7" presStyleCnt="8" custScaleX="180478" custScaleY="160997" custLinFactNeighborX="80803" custLinFactNeighborY="47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9EAB35-276D-4EBC-8F37-73E6BA593F17}" type="presOf" srcId="{605C33B3-B9E8-4D14-B95A-1A37E25D769E}" destId="{99C98912-FD1A-48F4-95D7-5D64068D62D1}" srcOrd="0" destOrd="0" presId="urn:microsoft.com/office/officeart/2005/8/layout/hierarchy3"/>
    <dgm:cxn modelId="{61343DFB-FBCF-4C94-82B3-652334DAD306}" type="presOf" srcId="{E2AFEC44-8DBC-4EEE-A272-9D3F731C26AA}" destId="{B0102094-8CC8-4980-8809-2BBF5BDF0A42}" srcOrd="0" destOrd="0" presId="urn:microsoft.com/office/officeart/2005/8/layout/hierarchy3"/>
    <dgm:cxn modelId="{91EF829A-7882-49D2-978D-0FBE9F1E3C3F}" type="presOf" srcId="{B7CD0001-3FCC-4457-8053-CC7246C79AFC}" destId="{A1A4F266-24DB-4C59-8558-DAB26E4DECAC}" srcOrd="0" destOrd="0" presId="urn:microsoft.com/office/officeart/2005/8/layout/hierarchy3"/>
    <dgm:cxn modelId="{45684016-7659-4F4D-99C9-7CBDFD35189A}" type="presOf" srcId="{E9CE571F-8788-4CEF-88FA-F2F6A98067E4}" destId="{400F2FA0-DCF6-4A19-8323-6F2F21B796A8}" srcOrd="0" destOrd="0" presId="urn:microsoft.com/office/officeart/2005/8/layout/hierarchy3"/>
    <dgm:cxn modelId="{856CBAAD-AFD4-488D-9B0D-CB933BE27F40}" type="presOf" srcId="{F483222E-C2F4-4971-AF07-F4443C6CCE17}" destId="{F11089F4-E359-4F6E-AF41-133CB0306660}" srcOrd="0" destOrd="0" presId="urn:microsoft.com/office/officeart/2005/8/layout/hierarchy3"/>
    <dgm:cxn modelId="{D4DF5E5F-F464-4451-8DDA-EF815E43180C}" type="presOf" srcId="{0426366C-45AB-47D4-B604-FE26282F2D8E}" destId="{ED5C9C78-2D5D-45AB-AB59-8F20A3062758}" srcOrd="0" destOrd="0" presId="urn:microsoft.com/office/officeart/2005/8/layout/hierarchy3"/>
    <dgm:cxn modelId="{50E5998A-CA82-43D7-90E8-37BD4B60356F}" type="presOf" srcId="{F76BA4F9-DE95-4197-B4BD-4A2E8DBC64CB}" destId="{50C702C1-D633-45F3-96B4-4D414CF17672}" srcOrd="0" destOrd="0" presId="urn:microsoft.com/office/officeart/2005/8/layout/hierarchy3"/>
    <dgm:cxn modelId="{6C6A7F1B-101F-468C-9BCE-F700E69B587D}" type="presOf" srcId="{1ED0E427-2635-4A4E-AEA0-18915B220FF0}" destId="{E2C24FEE-F445-4F18-8B20-90928F7682E0}" srcOrd="0" destOrd="0" presId="urn:microsoft.com/office/officeart/2005/8/layout/hierarchy3"/>
    <dgm:cxn modelId="{8E5BAE04-7B84-4E5D-ABF7-AF450959AFE4}" type="presOf" srcId="{83563A2C-3EFC-4F86-868D-E0A7785C8043}" destId="{3FA5D673-EDA5-4F9D-9B59-5FFE9DC938B0}" srcOrd="0" destOrd="0" presId="urn:microsoft.com/office/officeart/2005/8/layout/hierarchy3"/>
    <dgm:cxn modelId="{56C01CB9-1A93-4D87-9D68-E82235B9AFE9}" srcId="{0426366C-45AB-47D4-B604-FE26282F2D8E}" destId="{83563A2C-3EFC-4F86-868D-E0A7785C8043}" srcOrd="2" destOrd="0" parTransId="{0D953445-5809-4795-8B6F-EB5FE6413321}" sibTransId="{E2454BEE-E451-415C-AF01-CCFFFAB24242}"/>
    <dgm:cxn modelId="{650DEF10-8F51-4859-8B17-351665CBEA21}" type="presOf" srcId="{69F6228C-5837-4909-BAAA-310A54D19BC8}" destId="{5252F681-0109-4FAA-A4A9-7427C5855600}" srcOrd="0" destOrd="0" presId="urn:microsoft.com/office/officeart/2005/8/layout/hierarchy3"/>
    <dgm:cxn modelId="{E6314A9D-DEBF-4ABD-B932-61983893FACE}" srcId="{E9CE571F-8788-4CEF-88FA-F2F6A98067E4}" destId="{605C33B3-B9E8-4D14-B95A-1A37E25D769E}" srcOrd="1" destOrd="0" parTransId="{8782D67E-E209-4B9F-ACFA-4B25C32C9D8C}" sibTransId="{34B98C43-561E-4C84-B0C9-8E84840AE12F}"/>
    <dgm:cxn modelId="{DA6B8DE3-A01B-4905-8623-FBA4D2DB2122}" srcId="{E9CE571F-8788-4CEF-88FA-F2F6A98067E4}" destId="{0426366C-45AB-47D4-B604-FE26282F2D8E}" srcOrd="0" destOrd="0" parTransId="{6D3A1EEE-8BED-4E02-87A1-0C9AC403B7B2}" sibTransId="{F56248B0-B337-4C4F-973B-9E5543613146}"/>
    <dgm:cxn modelId="{B5D460C2-928D-4B6E-8310-6D78F2721AFC}" type="presOf" srcId="{0D953445-5809-4795-8B6F-EB5FE6413321}" destId="{F4C8BE7C-24B2-46BE-8EF5-92302F80F4CC}" srcOrd="0" destOrd="0" presId="urn:microsoft.com/office/officeart/2005/8/layout/hierarchy3"/>
    <dgm:cxn modelId="{7C75514D-7A0F-41E0-BBCC-579713B48100}" type="presOf" srcId="{A2720B72-F564-4D66-8204-ED9A86A27163}" destId="{A8C18915-F596-424D-BDB0-54BCAB973D62}" srcOrd="0" destOrd="0" presId="urn:microsoft.com/office/officeart/2005/8/layout/hierarchy3"/>
    <dgm:cxn modelId="{814EF809-2E26-4CE3-9FE7-7CA61D2C3B45}" type="presOf" srcId="{711122C7-5E1E-4FFB-A84C-A827426EDBC7}" destId="{D2D5EBB6-C920-41B6-82C3-39B2F67CA678}" srcOrd="0" destOrd="0" presId="urn:microsoft.com/office/officeart/2005/8/layout/hierarchy3"/>
    <dgm:cxn modelId="{980505A6-6046-496B-94AA-01D7EF08EC13}" type="presOf" srcId="{356A74EC-F1B4-4CFC-A825-E106B06FB5E3}" destId="{53A4167F-7900-4EAC-B5DB-D12304633FE0}" srcOrd="0" destOrd="0" presId="urn:microsoft.com/office/officeart/2005/8/layout/hierarchy3"/>
    <dgm:cxn modelId="{ADAE63A2-8BC4-40FB-A207-8A3638824A45}" type="presOf" srcId="{F409909C-212D-4A08-9A07-75E7BE602EF2}" destId="{D3B305C0-2485-4740-8815-57695EE648C2}" srcOrd="0" destOrd="0" presId="urn:microsoft.com/office/officeart/2005/8/layout/hierarchy3"/>
    <dgm:cxn modelId="{8D65192E-CC08-4BA8-ADD9-C96F0675B3DB}" srcId="{0426366C-45AB-47D4-B604-FE26282F2D8E}" destId="{A2720B72-F564-4D66-8204-ED9A86A27163}" srcOrd="1" destOrd="0" parTransId="{356A74EC-F1B4-4CFC-A825-E106B06FB5E3}" sibTransId="{B704F90F-EF57-4E23-A074-64A2CB3AEC1F}"/>
    <dgm:cxn modelId="{F19D9A07-E36A-42D7-B929-EC9E938E7C44}" type="presOf" srcId="{AE44DADD-8ED3-440B-B4A8-C0BDF212F90F}" destId="{2D2CD3F9-3F73-4C95-9762-9AB7FA753D10}" srcOrd="0" destOrd="0" presId="urn:microsoft.com/office/officeart/2005/8/layout/hierarchy3"/>
    <dgm:cxn modelId="{86D6E31B-F792-4BE7-81E6-32166AB8851C}" type="presOf" srcId="{96530715-AE88-4F92-AA36-FCE728CBEB2F}" destId="{1EA6B972-57A3-4507-A075-38E216CC4BF8}" srcOrd="0" destOrd="0" presId="urn:microsoft.com/office/officeart/2005/8/layout/hierarchy3"/>
    <dgm:cxn modelId="{F840FA3B-682E-49F6-9346-35C9EFEE349E}" type="presOf" srcId="{0426366C-45AB-47D4-B604-FE26282F2D8E}" destId="{57CEBBFC-1034-4A2B-AAD5-E53322A27083}" srcOrd="1" destOrd="0" presId="urn:microsoft.com/office/officeart/2005/8/layout/hierarchy3"/>
    <dgm:cxn modelId="{672E3EA5-F9A6-444A-83A3-B6E8C1B1312A}" type="presOf" srcId="{3F7FE7EE-E979-401F-BDAD-4D7B3054D860}" destId="{2E7AFF18-AF93-4E25-8BC7-A1F58F307913}" srcOrd="0" destOrd="0" presId="urn:microsoft.com/office/officeart/2005/8/layout/hierarchy3"/>
    <dgm:cxn modelId="{D5AC2D40-29FF-4F31-ABC9-8642D30B23AD}" srcId="{605C33B3-B9E8-4D14-B95A-1A37E25D769E}" destId="{AE44DADD-8ED3-440B-B4A8-C0BDF212F90F}" srcOrd="2" destOrd="0" parTransId="{1ED0E427-2635-4A4E-AEA0-18915B220FF0}" sibTransId="{A90D5B8B-51AF-470B-8086-0C7179F652C6}"/>
    <dgm:cxn modelId="{3B306A90-4BF7-4FAC-93CC-7BF4D365DBB9}" srcId="{605C33B3-B9E8-4D14-B95A-1A37E25D769E}" destId="{B7CD0001-3FCC-4457-8053-CC7246C79AFC}" srcOrd="0" destOrd="0" parTransId="{F76BA4F9-DE95-4197-B4BD-4A2E8DBC64CB}" sibTransId="{E52969F6-3066-4D78-94B7-C5EB7A2FAE28}"/>
    <dgm:cxn modelId="{E185E3A3-C0B3-4681-ABCE-35887C5B133F}" type="presOf" srcId="{605C33B3-B9E8-4D14-B95A-1A37E25D769E}" destId="{4C627769-D1BA-4804-A240-205FF6472724}" srcOrd="1" destOrd="0" presId="urn:microsoft.com/office/officeart/2005/8/layout/hierarchy3"/>
    <dgm:cxn modelId="{8E597C48-3F71-43C9-88AA-CD87E3FFDF32}" srcId="{605C33B3-B9E8-4D14-B95A-1A37E25D769E}" destId="{711122C7-5E1E-4FFB-A84C-A827426EDBC7}" srcOrd="1" destOrd="0" parTransId="{96530715-AE88-4F92-AA36-FCE728CBEB2F}" sibTransId="{81486FF0-48D3-4A06-B84F-151EDFDB55A6}"/>
    <dgm:cxn modelId="{9B370302-E144-4E18-A0FD-F269808CF872}" srcId="{605C33B3-B9E8-4D14-B95A-1A37E25D769E}" destId="{E2AFEC44-8DBC-4EEE-A272-9D3F731C26AA}" srcOrd="3" destOrd="0" parTransId="{F409909C-212D-4A08-9A07-75E7BE602EF2}" sibTransId="{85835EEE-A9C4-454A-917C-7C5E41498886}"/>
    <dgm:cxn modelId="{09C8B6E9-3C71-4531-BE4B-DE5F3D8F8200}" srcId="{0426366C-45AB-47D4-B604-FE26282F2D8E}" destId="{F483222E-C2F4-4971-AF07-F4443C6CCE17}" srcOrd="3" destOrd="0" parTransId="{FEE67563-8055-4A46-A1B7-8D5B6C2AC944}" sibTransId="{574BA6CF-4406-40E9-9F09-403F79744303}"/>
    <dgm:cxn modelId="{E770F646-EDC7-40EE-9AF3-4C34C0C4C03C}" srcId="{0426366C-45AB-47D4-B604-FE26282F2D8E}" destId="{69F6228C-5837-4909-BAAA-310A54D19BC8}" srcOrd="0" destOrd="0" parTransId="{3F7FE7EE-E979-401F-BDAD-4D7B3054D860}" sibTransId="{F8391A6D-3724-4345-A0CA-06E73671DAD4}"/>
    <dgm:cxn modelId="{EE8A97B2-2618-4D23-BBB4-DA0420ED9F62}" type="presOf" srcId="{FEE67563-8055-4A46-A1B7-8D5B6C2AC944}" destId="{470F7499-6F1A-4A7B-A368-3ED3FE0FC265}" srcOrd="0" destOrd="0" presId="urn:microsoft.com/office/officeart/2005/8/layout/hierarchy3"/>
    <dgm:cxn modelId="{C6371A98-1745-4753-9B9B-AB58AF40E4FC}" type="presParOf" srcId="{400F2FA0-DCF6-4A19-8323-6F2F21B796A8}" destId="{6E137AC6-59A5-43AB-9F65-B1CB2171CA9A}" srcOrd="0" destOrd="0" presId="urn:microsoft.com/office/officeart/2005/8/layout/hierarchy3"/>
    <dgm:cxn modelId="{9DABE0A4-E988-4394-9BAC-1163F2449C5E}" type="presParOf" srcId="{6E137AC6-59A5-43AB-9F65-B1CB2171CA9A}" destId="{04475EAE-9C1B-43D9-88F2-1D76CFF4E469}" srcOrd="0" destOrd="0" presId="urn:microsoft.com/office/officeart/2005/8/layout/hierarchy3"/>
    <dgm:cxn modelId="{ED365210-94D5-4C73-912F-F003AFBB43C4}" type="presParOf" srcId="{04475EAE-9C1B-43D9-88F2-1D76CFF4E469}" destId="{ED5C9C78-2D5D-45AB-AB59-8F20A3062758}" srcOrd="0" destOrd="0" presId="urn:microsoft.com/office/officeart/2005/8/layout/hierarchy3"/>
    <dgm:cxn modelId="{15421AC3-9C64-4F70-A631-423A4EE9C260}" type="presParOf" srcId="{04475EAE-9C1B-43D9-88F2-1D76CFF4E469}" destId="{57CEBBFC-1034-4A2B-AAD5-E53322A27083}" srcOrd="1" destOrd="0" presId="urn:microsoft.com/office/officeart/2005/8/layout/hierarchy3"/>
    <dgm:cxn modelId="{3E6DE1A8-18DA-435D-B2AA-572F5E02F083}" type="presParOf" srcId="{6E137AC6-59A5-43AB-9F65-B1CB2171CA9A}" destId="{1A8ED390-89EC-48B5-9D62-C8C57CA98A15}" srcOrd="1" destOrd="0" presId="urn:microsoft.com/office/officeart/2005/8/layout/hierarchy3"/>
    <dgm:cxn modelId="{8F789C4E-2212-492B-8B12-082C9FE08F6D}" type="presParOf" srcId="{1A8ED390-89EC-48B5-9D62-C8C57CA98A15}" destId="{2E7AFF18-AF93-4E25-8BC7-A1F58F307913}" srcOrd="0" destOrd="0" presId="urn:microsoft.com/office/officeart/2005/8/layout/hierarchy3"/>
    <dgm:cxn modelId="{53B39B9A-C567-4BC7-9925-26657D9EDE13}" type="presParOf" srcId="{1A8ED390-89EC-48B5-9D62-C8C57CA98A15}" destId="{5252F681-0109-4FAA-A4A9-7427C5855600}" srcOrd="1" destOrd="0" presId="urn:microsoft.com/office/officeart/2005/8/layout/hierarchy3"/>
    <dgm:cxn modelId="{F16B9E5B-C9FA-4854-A43E-0A2F8C5E7C0A}" type="presParOf" srcId="{1A8ED390-89EC-48B5-9D62-C8C57CA98A15}" destId="{53A4167F-7900-4EAC-B5DB-D12304633FE0}" srcOrd="2" destOrd="0" presId="urn:microsoft.com/office/officeart/2005/8/layout/hierarchy3"/>
    <dgm:cxn modelId="{EB4A41C7-4C02-492C-BC17-44454DFAEB9A}" type="presParOf" srcId="{1A8ED390-89EC-48B5-9D62-C8C57CA98A15}" destId="{A8C18915-F596-424D-BDB0-54BCAB973D62}" srcOrd="3" destOrd="0" presId="urn:microsoft.com/office/officeart/2005/8/layout/hierarchy3"/>
    <dgm:cxn modelId="{888F4DC6-7E3D-4E57-809B-9A2FAA3FCEB4}" type="presParOf" srcId="{1A8ED390-89EC-48B5-9D62-C8C57CA98A15}" destId="{F4C8BE7C-24B2-46BE-8EF5-92302F80F4CC}" srcOrd="4" destOrd="0" presId="urn:microsoft.com/office/officeart/2005/8/layout/hierarchy3"/>
    <dgm:cxn modelId="{25581A0B-7ED9-4692-ACE9-808B644EDD8B}" type="presParOf" srcId="{1A8ED390-89EC-48B5-9D62-C8C57CA98A15}" destId="{3FA5D673-EDA5-4F9D-9B59-5FFE9DC938B0}" srcOrd="5" destOrd="0" presId="urn:microsoft.com/office/officeart/2005/8/layout/hierarchy3"/>
    <dgm:cxn modelId="{8AE1D24C-804D-4AF0-A6F5-EA83590C4752}" type="presParOf" srcId="{1A8ED390-89EC-48B5-9D62-C8C57CA98A15}" destId="{470F7499-6F1A-4A7B-A368-3ED3FE0FC265}" srcOrd="6" destOrd="0" presId="urn:microsoft.com/office/officeart/2005/8/layout/hierarchy3"/>
    <dgm:cxn modelId="{6A678375-7653-4AB3-96E7-A2159D473035}" type="presParOf" srcId="{1A8ED390-89EC-48B5-9D62-C8C57CA98A15}" destId="{F11089F4-E359-4F6E-AF41-133CB0306660}" srcOrd="7" destOrd="0" presId="urn:microsoft.com/office/officeart/2005/8/layout/hierarchy3"/>
    <dgm:cxn modelId="{63EF6188-77B4-457D-8BD4-41982036B7CC}" type="presParOf" srcId="{400F2FA0-DCF6-4A19-8323-6F2F21B796A8}" destId="{C44E47A7-6D98-4ADE-8A1C-955FEE31F0B1}" srcOrd="1" destOrd="0" presId="urn:microsoft.com/office/officeart/2005/8/layout/hierarchy3"/>
    <dgm:cxn modelId="{29FFBEC0-724F-4CD2-A28D-EA15D8EBC5A6}" type="presParOf" srcId="{C44E47A7-6D98-4ADE-8A1C-955FEE31F0B1}" destId="{23C13261-24A7-48A0-A871-A23C6681A192}" srcOrd="0" destOrd="0" presId="urn:microsoft.com/office/officeart/2005/8/layout/hierarchy3"/>
    <dgm:cxn modelId="{4197D216-C3D5-41F4-9075-F455B105BBA8}" type="presParOf" srcId="{23C13261-24A7-48A0-A871-A23C6681A192}" destId="{99C98912-FD1A-48F4-95D7-5D64068D62D1}" srcOrd="0" destOrd="0" presId="urn:microsoft.com/office/officeart/2005/8/layout/hierarchy3"/>
    <dgm:cxn modelId="{4DA477CC-1D37-4598-BB53-9B88CAFA3735}" type="presParOf" srcId="{23C13261-24A7-48A0-A871-A23C6681A192}" destId="{4C627769-D1BA-4804-A240-205FF6472724}" srcOrd="1" destOrd="0" presId="urn:microsoft.com/office/officeart/2005/8/layout/hierarchy3"/>
    <dgm:cxn modelId="{41A18C3F-76FD-43FC-8F2B-3642527BF9B0}" type="presParOf" srcId="{C44E47A7-6D98-4ADE-8A1C-955FEE31F0B1}" destId="{02085B1F-1868-4664-AA2F-18F06F79325C}" srcOrd="1" destOrd="0" presId="urn:microsoft.com/office/officeart/2005/8/layout/hierarchy3"/>
    <dgm:cxn modelId="{7E3DF8C0-013D-4396-BDC8-0B0D830F04C6}" type="presParOf" srcId="{02085B1F-1868-4664-AA2F-18F06F79325C}" destId="{50C702C1-D633-45F3-96B4-4D414CF17672}" srcOrd="0" destOrd="0" presId="urn:microsoft.com/office/officeart/2005/8/layout/hierarchy3"/>
    <dgm:cxn modelId="{C1F134F6-332E-46BD-AAE0-16BA53800F80}" type="presParOf" srcId="{02085B1F-1868-4664-AA2F-18F06F79325C}" destId="{A1A4F266-24DB-4C59-8558-DAB26E4DECAC}" srcOrd="1" destOrd="0" presId="urn:microsoft.com/office/officeart/2005/8/layout/hierarchy3"/>
    <dgm:cxn modelId="{5CB47A45-63E2-4903-9FDA-05F0CEC57758}" type="presParOf" srcId="{02085B1F-1868-4664-AA2F-18F06F79325C}" destId="{1EA6B972-57A3-4507-A075-38E216CC4BF8}" srcOrd="2" destOrd="0" presId="urn:microsoft.com/office/officeart/2005/8/layout/hierarchy3"/>
    <dgm:cxn modelId="{B0C17117-0C69-4DD4-B8A1-F50C28AE6AEC}" type="presParOf" srcId="{02085B1F-1868-4664-AA2F-18F06F79325C}" destId="{D2D5EBB6-C920-41B6-82C3-39B2F67CA678}" srcOrd="3" destOrd="0" presId="urn:microsoft.com/office/officeart/2005/8/layout/hierarchy3"/>
    <dgm:cxn modelId="{F6A8D35A-405E-445A-A576-D1C530F38B0B}" type="presParOf" srcId="{02085B1F-1868-4664-AA2F-18F06F79325C}" destId="{E2C24FEE-F445-4F18-8B20-90928F7682E0}" srcOrd="4" destOrd="0" presId="urn:microsoft.com/office/officeart/2005/8/layout/hierarchy3"/>
    <dgm:cxn modelId="{4C18C016-91D3-4A7A-992D-685E77761AB8}" type="presParOf" srcId="{02085B1F-1868-4664-AA2F-18F06F79325C}" destId="{2D2CD3F9-3F73-4C95-9762-9AB7FA753D10}" srcOrd="5" destOrd="0" presId="urn:microsoft.com/office/officeart/2005/8/layout/hierarchy3"/>
    <dgm:cxn modelId="{797490D5-48F5-4406-BFE9-E775C29C98A3}" type="presParOf" srcId="{02085B1F-1868-4664-AA2F-18F06F79325C}" destId="{D3B305C0-2485-4740-8815-57695EE648C2}" srcOrd="6" destOrd="0" presId="urn:microsoft.com/office/officeart/2005/8/layout/hierarchy3"/>
    <dgm:cxn modelId="{522033FA-4A4F-4ACE-84E2-340F3AB023E5}" type="presParOf" srcId="{02085B1F-1868-4664-AA2F-18F06F79325C}" destId="{B0102094-8CC8-4980-8809-2BBF5BDF0A4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FD770-287D-4E8A-A509-412C47FD3C93}">
      <dsp:nvSpPr>
        <dsp:cNvPr id="0" name=""/>
        <dsp:cNvSpPr/>
      </dsp:nvSpPr>
      <dsp:spPr>
        <a:xfrm>
          <a:off x="0" y="134767"/>
          <a:ext cx="4693920" cy="777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Monarchy is the oldest form of government in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the United Kingdom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pl-PL" sz="1600" kern="1200" dirty="0">
            <a:latin typeface="Arial" pitchFamily="34" charset="0"/>
            <a:cs typeface="Arial" pitchFamily="34" charset="0"/>
          </a:endParaRPr>
        </a:p>
      </dsp:txBody>
      <dsp:txXfrm>
        <a:off x="0" y="134767"/>
        <a:ext cx="3889438" cy="777153"/>
      </dsp:txXfrm>
    </dsp:sp>
    <dsp:sp modelId="{FD9DC4D5-2668-4834-B5F3-D3CC5667763F}">
      <dsp:nvSpPr>
        <dsp:cNvPr id="0" name=""/>
        <dsp:cNvSpPr/>
      </dsp:nvSpPr>
      <dsp:spPr>
        <a:xfrm>
          <a:off x="285743" y="838484"/>
          <a:ext cx="4693920" cy="1011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Queen Elizabeth II is a monarch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kern="1200" dirty="0" err="1" smtClean="0">
              <a:latin typeface="Arial" pitchFamily="34" charset="0"/>
              <a:cs typeface="Arial" pitchFamily="34" charset="0"/>
            </a:rPr>
            <a:t>since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 6 </a:t>
          </a:r>
          <a:r>
            <a:rPr lang="pl-PL" sz="1600" kern="1200" dirty="0" err="1" smtClean="0">
              <a:latin typeface="Arial" pitchFamily="34" charset="0"/>
              <a:cs typeface="Arial" pitchFamily="34" charset="0"/>
            </a:rPr>
            <a:t>February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 1952</a:t>
          </a:r>
        </a:p>
      </dsp:txBody>
      <dsp:txXfrm>
        <a:off x="285743" y="838484"/>
        <a:ext cx="3883696" cy="1011722"/>
      </dsp:txXfrm>
    </dsp:sp>
    <dsp:sp modelId="{C5DB9296-8D10-418F-B787-DD22AB07402F}">
      <dsp:nvSpPr>
        <dsp:cNvPr id="0" name=""/>
        <dsp:cNvSpPr/>
      </dsp:nvSpPr>
      <dsp:spPr>
        <a:xfrm>
          <a:off x="642929" y="1600841"/>
          <a:ext cx="4693920" cy="1011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Her Majesty does not 'rule' the country, 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but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she carries out a great many important</a:t>
          </a:r>
          <a:r>
            <a:rPr lang="pl-PL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tasks on behalf of the nation.</a:t>
          </a:r>
          <a:endParaRPr lang="pl-PL" sz="1600" kern="1200" dirty="0">
            <a:latin typeface="Arial" pitchFamily="34" charset="0"/>
            <a:cs typeface="Arial" pitchFamily="34" charset="0"/>
          </a:endParaRPr>
        </a:p>
      </dsp:txBody>
      <dsp:txXfrm>
        <a:off x="642929" y="1600841"/>
        <a:ext cx="3883696" cy="1011722"/>
      </dsp:txXfrm>
    </dsp:sp>
    <dsp:sp modelId="{4AE48C33-7980-40AC-8D97-1991C5775840}">
      <dsp:nvSpPr>
        <dsp:cNvPr id="0" name=""/>
        <dsp:cNvSpPr/>
      </dsp:nvSpPr>
      <dsp:spPr>
        <a:xfrm>
          <a:off x="857278" y="2539131"/>
          <a:ext cx="4693920" cy="1011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The Queen is also the Head of the Armed Forces.</a:t>
          </a:r>
          <a:endParaRPr lang="pl-PL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857278" y="2539131"/>
        <a:ext cx="3883696" cy="1011722"/>
      </dsp:txXfrm>
    </dsp:sp>
    <dsp:sp modelId="{00FC5542-D9EE-4977-8472-CE4743796EE7}">
      <dsp:nvSpPr>
        <dsp:cNvPr id="0" name=""/>
        <dsp:cNvSpPr/>
      </dsp:nvSpPr>
      <dsp:spPr>
        <a:xfrm>
          <a:off x="1402079" y="3346178"/>
          <a:ext cx="4693920" cy="58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Queen is Head of the Church of England </a:t>
          </a:r>
          <a:endParaRPr lang="pl-PL" sz="1600" kern="1200" dirty="0" smtClean="0">
            <a:latin typeface="Arial" pitchFamily="34" charset="0"/>
            <a:cs typeface="Arial" pitchFamily="34" charset="0"/>
          </a:endParaRPr>
        </a:p>
      </dsp:txBody>
      <dsp:txXfrm>
        <a:off x="1402079" y="3346178"/>
        <a:ext cx="3883696" cy="582911"/>
      </dsp:txXfrm>
    </dsp:sp>
    <dsp:sp modelId="{1D0ABB4B-61C7-4259-B0ED-5D527B2E787D}">
      <dsp:nvSpPr>
        <dsp:cNvPr id="0" name=""/>
        <dsp:cNvSpPr/>
      </dsp:nvSpPr>
      <dsp:spPr>
        <a:xfrm>
          <a:off x="4234216" y="534154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4234216" y="534154"/>
        <a:ext cx="459703" cy="459703"/>
      </dsp:txXfrm>
    </dsp:sp>
    <dsp:sp modelId="{FCBE911D-70AC-4760-99D4-BD224B1031F4}">
      <dsp:nvSpPr>
        <dsp:cNvPr id="0" name=""/>
        <dsp:cNvSpPr/>
      </dsp:nvSpPr>
      <dsp:spPr>
        <a:xfrm>
          <a:off x="4584736" y="1339618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4584736" y="1339618"/>
        <a:ext cx="459703" cy="459703"/>
      </dsp:txXfrm>
    </dsp:sp>
    <dsp:sp modelId="{C19F647B-72DB-4C1A-AE59-0ECB6FC15CC9}">
      <dsp:nvSpPr>
        <dsp:cNvPr id="0" name=""/>
        <dsp:cNvSpPr/>
      </dsp:nvSpPr>
      <dsp:spPr>
        <a:xfrm>
          <a:off x="4935256" y="2133294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4935256" y="2133294"/>
        <a:ext cx="459703" cy="459703"/>
      </dsp:txXfrm>
    </dsp:sp>
    <dsp:sp modelId="{F12BA43C-0ABC-4088-A1F4-C41F5A093A88}">
      <dsp:nvSpPr>
        <dsp:cNvPr id="0" name=""/>
        <dsp:cNvSpPr/>
      </dsp:nvSpPr>
      <dsp:spPr>
        <a:xfrm>
          <a:off x="5285776" y="2946615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5285776" y="2946615"/>
        <a:ext cx="459703" cy="4597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4627C-64F9-4B28-B359-13F6D75945AB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1A445-C179-44BC-9314-E894B9FC1C43}">
      <dsp:nvSpPr>
        <dsp:cNvPr id="0" name=""/>
        <dsp:cNvSpPr/>
      </dsp:nvSpPr>
      <dsp:spPr>
        <a:xfrm>
          <a:off x="1114394" y="42853"/>
          <a:ext cx="576072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>
            <a:rot lat="623785" lon="21594000" rev="213211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biggest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city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Europe</a:t>
          </a:r>
          <a:endParaRPr lang="pl-PL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4394" y="42853"/>
        <a:ext cx="5760720" cy="590400"/>
      </dsp:txXfrm>
    </dsp:sp>
    <dsp:sp modelId="{1980BD45-542C-4FE2-9CED-842F6B01B27C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BE590-D482-4F24-AB33-212C20A7E5F6}">
      <dsp:nvSpPr>
        <dsp:cNvPr id="0" name=""/>
        <dsp:cNvSpPr/>
      </dsp:nvSpPr>
      <dsp:spPr>
        <a:xfrm>
          <a:off x="1685915" y="971543"/>
          <a:ext cx="5760720" cy="5904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>
            <a:rot lat="623785" lon="21594000" rev="213211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occupies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over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620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square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miles</a:t>
          </a:r>
          <a:endParaRPr lang="pl-PL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85915" y="971543"/>
        <a:ext cx="5760720" cy="590400"/>
      </dsp:txXfrm>
    </dsp:sp>
    <dsp:sp modelId="{49F25F7C-030F-41BB-9541-B042520A9E1F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996DD-F42F-4C6F-848B-6CC02049D2C4}">
      <dsp:nvSpPr>
        <dsp:cNvPr id="0" name=""/>
        <dsp:cNvSpPr/>
      </dsp:nvSpPr>
      <dsp:spPr>
        <a:xfrm>
          <a:off x="1471617" y="1828801"/>
          <a:ext cx="5760720" cy="590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>
            <a:rot lat="623785" lon="21594000" rev="213211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a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population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of 7,172,036</a:t>
          </a:r>
          <a:endParaRPr lang="pl-PL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71617" y="1828801"/>
        <a:ext cx="5760720" cy="590400"/>
      </dsp:txXfrm>
    </dsp:sp>
    <dsp:sp modelId="{27AD1A20-B286-4B6F-B8E3-19740582F4AC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3DEA0-5AA3-4E22-8514-CD48AD085B45}">
      <dsp:nvSpPr>
        <dsp:cNvPr id="0" name=""/>
        <dsp:cNvSpPr/>
      </dsp:nvSpPr>
      <dsp:spPr>
        <a:xfrm>
          <a:off x="2257436" y="2757492"/>
          <a:ext cx="5760720" cy="5904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>
            <a:rot lat="623785" lon="21594000" rev="213211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was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first city in the world to have an underground railway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‘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Tube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’</a:t>
          </a:r>
          <a:endParaRPr lang="pl-PL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57436" y="2757492"/>
        <a:ext cx="5760720" cy="590400"/>
      </dsp:txXfrm>
    </dsp:sp>
    <dsp:sp modelId="{2BCA3DDC-837A-40CC-AE04-59975FD516E2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543E9-E268-435D-8696-E391BC5036A6}">
      <dsp:nvSpPr>
        <dsp:cNvPr id="0" name=""/>
        <dsp:cNvSpPr/>
      </dsp:nvSpPr>
      <dsp:spPr>
        <a:xfrm>
          <a:off x="1900214" y="3757627"/>
          <a:ext cx="5760720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perspectiveContrastingRightFacing">
            <a:rot lat="623785" lon="21594000" rev="213211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London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first city to host 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Olympics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three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times</a:t>
          </a:r>
          <a:r>
            <a:rPr lang="pl-PL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(1908, 1948, 2012).</a:t>
          </a:r>
          <a:endParaRPr lang="pl-PL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00214" y="3757627"/>
        <a:ext cx="5760720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5C9C78-2D5D-45AB-AB59-8F20A3062758}">
      <dsp:nvSpPr>
        <dsp:cNvPr id="0" name=""/>
        <dsp:cNvSpPr/>
      </dsp:nvSpPr>
      <dsp:spPr>
        <a:xfrm>
          <a:off x="785814" y="71437"/>
          <a:ext cx="1593677" cy="763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latin typeface="Arial" pitchFamily="34" charset="0"/>
              <a:cs typeface="Arial" pitchFamily="34" charset="0"/>
            </a:rPr>
            <a:t>Good</a:t>
          </a: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kern="1200" dirty="0" err="1" smtClean="0">
              <a:latin typeface="Arial" pitchFamily="34" charset="0"/>
              <a:cs typeface="Arial" pitchFamily="34" charset="0"/>
            </a:rPr>
            <a:t>Luck</a:t>
          </a: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kern="1200" dirty="0" err="1" smtClean="0">
              <a:latin typeface="Arial" pitchFamily="34" charset="0"/>
              <a:cs typeface="Arial" pitchFamily="34" charset="0"/>
            </a:rPr>
            <a:t>is</a:t>
          </a: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 to: </a:t>
          </a:r>
          <a:endParaRPr lang="pl-PL" sz="2000" b="1" kern="1200" dirty="0">
            <a:latin typeface="Arial" pitchFamily="34" charset="0"/>
            <a:cs typeface="Arial" pitchFamily="34" charset="0"/>
          </a:endParaRPr>
        </a:p>
      </dsp:txBody>
      <dsp:txXfrm>
        <a:off x="785814" y="71437"/>
        <a:ext cx="1593677" cy="763130"/>
      </dsp:txXfrm>
    </dsp:sp>
    <dsp:sp modelId="{2E7AFF18-AF93-4E25-8BC7-A1F58F307913}">
      <dsp:nvSpPr>
        <dsp:cNvPr id="0" name=""/>
        <dsp:cNvSpPr/>
      </dsp:nvSpPr>
      <dsp:spPr>
        <a:xfrm>
          <a:off x="945181" y="834567"/>
          <a:ext cx="263036" cy="641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946"/>
              </a:lnTo>
              <a:lnTo>
                <a:pt x="263036" y="641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2F681-0109-4FAA-A4A9-7427C5855600}">
      <dsp:nvSpPr>
        <dsp:cNvPr id="0" name=""/>
        <dsp:cNvSpPr/>
      </dsp:nvSpPr>
      <dsp:spPr>
        <a:xfrm>
          <a:off x="1208218" y="1169065"/>
          <a:ext cx="1405359" cy="614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meet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a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black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cat</a:t>
          </a:r>
          <a:endParaRPr lang="pl-PL" sz="16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208218" y="1169065"/>
        <a:ext cx="1405359" cy="614897"/>
      </dsp:txXfrm>
    </dsp:sp>
    <dsp:sp modelId="{53A4167F-7900-4EAC-B5DB-D12304633FE0}">
      <dsp:nvSpPr>
        <dsp:cNvPr id="0" name=""/>
        <dsp:cNvSpPr/>
      </dsp:nvSpPr>
      <dsp:spPr>
        <a:xfrm>
          <a:off x="945181" y="834567"/>
          <a:ext cx="120154" cy="157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913"/>
              </a:lnTo>
              <a:lnTo>
                <a:pt x="120154" y="15759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18915-F596-424D-BDB0-54BCAB973D62}">
      <dsp:nvSpPr>
        <dsp:cNvPr id="0" name=""/>
        <dsp:cNvSpPr/>
      </dsp:nvSpPr>
      <dsp:spPr>
        <a:xfrm>
          <a:off x="1065336" y="2026323"/>
          <a:ext cx="1612574" cy="768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find a clover plant with four leaves</a:t>
          </a:r>
          <a:endParaRPr lang="pl-PL" sz="1600" b="1" kern="1200" dirty="0" smtClean="0">
            <a:latin typeface="Arial" pitchFamily="34" charset="0"/>
            <a:cs typeface="Arial" pitchFamily="34" charset="0"/>
          </a:endParaRPr>
        </a:p>
      </dsp:txBody>
      <dsp:txXfrm>
        <a:off x="1065336" y="2026323"/>
        <a:ext cx="1612574" cy="768313"/>
      </dsp:txXfrm>
    </dsp:sp>
    <dsp:sp modelId="{F4C8BE7C-24B2-46BE-8EF5-92302F80F4CC}">
      <dsp:nvSpPr>
        <dsp:cNvPr id="0" name=""/>
        <dsp:cNvSpPr/>
      </dsp:nvSpPr>
      <dsp:spPr>
        <a:xfrm>
          <a:off x="899461" y="834567"/>
          <a:ext cx="91440" cy="2726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148"/>
              </a:lnTo>
              <a:lnTo>
                <a:pt x="94438" y="27261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D673-EDA5-4F9D-9B59-5FFE9DC938B0}">
      <dsp:nvSpPr>
        <dsp:cNvPr id="0" name=""/>
        <dsp:cNvSpPr/>
      </dsp:nvSpPr>
      <dsp:spPr>
        <a:xfrm>
          <a:off x="993900" y="3026453"/>
          <a:ext cx="2563904" cy="106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On the first day of the month it is lucky to say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white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rabbits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, </a:t>
          </a: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993900" y="3026453"/>
        <a:ext cx="2563904" cy="1068524"/>
      </dsp:txXfrm>
    </dsp:sp>
    <dsp:sp modelId="{470F7499-6F1A-4A7B-A368-3ED3FE0FC265}">
      <dsp:nvSpPr>
        <dsp:cNvPr id="0" name=""/>
        <dsp:cNvSpPr/>
      </dsp:nvSpPr>
      <dsp:spPr>
        <a:xfrm>
          <a:off x="65208" y="834567"/>
          <a:ext cx="879972" cy="3805308"/>
        </a:xfrm>
        <a:custGeom>
          <a:avLst/>
          <a:gdLst/>
          <a:ahLst/>
          <a:cxnLst/>
          <a:rect l="0" t="0" r="0" b="0"/>
          <a:pathLst>
            <a:path>
              <a:moveTo>
                <a:pt x="879972" y="0"/>
              </a:moveTo>
              <a:lnTo>
                <a:pt x="0" y="38053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89F4-E359-4F6E-AF41-133CB0306660}">
      <dsp:nvSpPr>
        <dsp:cNvPr id="0" name=""/>
        <dsp:cNvSpPr/>
      </dsp:nvSpPr>
      <dsp:spPr>
        <a:xfrm>
          <a:off x="65208" y="4312338"/>
          <a:ext cx="2588076" cy="65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Putting money in the pocket of new clothes</a:t>
          </a: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65208" y="4312338"/>
        <a:ext cx="2588076" cy="655074"/>
      </dsp:txXfrm>
    </dsp:sp>
    <dsp:sp modelId="{99C98912-FD1A-48F4-95D7-5D64068D62D1}">
      <dsp:nvSpPr>
        <dsp:cNvPr id="0" name=""/>
        <dsp:cNvSpPr/>
      </dsp:nvSpPr>
      <dsp:spPr>
        <a:xfrm>
          <a:off x="5091086" y="65915"/>
          <a:ext cx="1229794" cy="61489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latin typeface="Arial" pitchFamily="34" charset="0"/>
              <a:cs typeface="Arial" pitchFamily="34" charset="0"/>
            </a:rPr>
            <a:t>Unlucky</a:t>
          </a: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l-PL" sz="2000" b="1" kern="1200" dirty="0" err="1" smtClean="0">
              <a:latin typeface="Arial" pitchFamily="34" charset="0"/>
              <a:cs typeface="Arial" pitchFamily="34" charset="0"/>
            </a:rPr>
            <a:t>is</a:t>
          </a:r>
          <a:r>
            <a:rPr lang="pl-PL" sz="2000" b="1" kern="1200" dirty="0" smtClean="0">
              <a:latin typeface="Arial" pitchFamily="34" charset="0"/>
              <a:cs typeface="Arial" pitchFamily="34" charset="0"/>
            </a:rPr>
            <a:t>  to</a:t>
          </a:r>
          <a:endParaRPr lang="pl-PL" sz="2000" b="1" kern="1200" dirty="0">
            <a:latin typeface="Arial" pitchFamily="34" charset="0"/>
            <a:cs typeface="Arial" pitchFamily="34" charset="0"/>
          </a:endParaRPr>
        </a:p>
      </dsp:txBody>
      <dsp:txXfrm>
        <a:off x="5091086" y="65915"/>
        <a:ext cx="1229794" cy="614897"/>
      </dsp:txXfrm>
    </dsp:sp>
    <dsp:sp modelId="{50C702C1-D633-45F3-96B4-4D414CF17672}">
      <dsp:nvSpPr>
        <dsp:cNvPr id="0" name=""/>
        <dsp:cNvSpPr/>
      </dsp:nvSpPr>
      <dsp:spPr>
        <a:xfrm>
          <a:off x="3683302" y="680812"/>
          <a:ext cx="1530763" cy="885288"/>
        </a:xfrm>
        <a:custGeom>
          <a:avLst/>
          <a:gdLst/>
          <a:ahLst/>
          <a:cxnLst/>
          <a:rect l="0" t="0" r="0" b="0"/>
          <a:pathLst>
            <a:path>
              <a:moveTo>
                <a:pt x="1530763" y="0"/>
              </a:moveTo>
              <a:lnTo>
                <a:pt x="0" y="8852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4F266-24DB-4C59-8558-DAB26E4DECAC}">
      <dsp:nvSpPr>
        <dsp:cNvPr id="0" name=""/>
        <dsp:cNvSpPr/>
      </dsp:nvSpPr>
      <dsp:spPr>
        <a:xfrm>
          <a:off x="3683302" y="1036136"/>
          <a:ext cx="1280520" cy="105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put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new shoes on the table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683302" y="1036136"/>
        <a:ext cx="1280520" cy="1059928"/>
      </dsp:txXfrm>
    </dsp:sp>
    <dsp:sp modelId="{1EA6B972-57A3-4507-A075-38E216CC4BF8}">
      <dsp:nvSpPr>
        <dsp:cNvPr id="0" name=""/>
        <dsp:cNvSpPr/>
      </dsp:nvSpPr>
      <dsp:spPr>
        <a:xfrm>
          <a:off x="5214066" y="680812"/>
          <a:ext cx="620224" cy="130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799"/>
              </a:lnTo>
              <a:lnTo>
                <a:pt x="620224" y="13087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5EBB6-C920-41B6-82C3-39B2F67CA678}">
      <dsp:nvSpPr>
        <dsp:cNvPr id="0" name=""/>
        <dsp:cNvSpPr/>
      </dsp:nvSpPr>
      <dsp:spPr>
        <a:xfrm>
          <a:off x="5834290" y="1629512"/>
          <a:ext cx="1389657" cy="720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see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one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magpie</a:t>
          </a: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5834290" y="1629512"/>
        <a:ext cx="1389657" cy="720198"/>
      </dsp:txXfrm>
    </dsp:sp>
    <dsp:sp modelId="{E2C24FEE-F445-4F18-8B20-90928F7682E0}">
      <dsp:nvSpPr>
        <dsp:cNvPr id="0" name=""/>
        <dsp:cNvSpPr/>
      </dsp:nvSpPr>
      <dsp:spPr>
        <a:xfrm>
          <a:off x="5214066" y="680812"/>
          <a:ext cx="979786" cy="280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316"/>
              </a:lnTo>
              <a:lnTo>
                <a:pt x="979786" y="28053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CD3F9-3F73-4C95-9762-9AB7FA753D10}">
      <dsp:nvSpPr>
        <dsp:cNvPr id="0" name=""/>
        <dsp:cNvSpPr/>
      </dsp:nvSpPr>
      <dsp:spPr>
        <a:xfrm>
          <a:off x="6193852" y="2951522"/>
          <a:ext cx="1578789" cy="1069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walk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underneath</a:t>
          </a:r>
          <a:r>
            <a:rPr lang="pl-PL" sz="1600" b="1" kern="1200" dirty="0" smtClean="0">
              <a:latin typeface="Arial" pitchFamily="34" charset="0"/>
              <a:cs typeface="Arial" pitchFamily="34" charset="0"/>
            </a:rPr>
            <a:t> a </a:t>
          </a:r>
          <a:r>
            <a:rPr lang="pl-PL" sz="1600" b="1" kern="1200" dirty="0" err="1" smtClean="0">
              <a:latin typeface="Arial" pitchFamily="34" charset="0"/>
              <a:cs typeface="Arial" pitchFamily="34" charset="0"/>
            </a:rPr>
            <a:t>ladder</a:t>
          </a: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6193852" y="2951522"/>
        <a:ext cx="1578789" cy="1069213"/>
      </dsp:txXfrm>
    </dsp:sp>
    <dsp:sp modelId="{D3B305C0-2485-4740-8815-57695EE648C2}">
      <dsp:nvSpPr>
        <dsp:cNvPr id="0" name=""/>
        <dsp:cNvSpPr/>
      </dsp:nvSpPr>
      <dsp:spPr>
        <a:xfrm>
          <a:off x="5214066" y="680812"/>
          <a:ext cx="336476" cy="389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302"/>
              </a:lnTo>
              <a:lnTo>
                <a:pt x="336476" y="3896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02094-8CC8-4980-8809-2BBF5BDF0A42}">
      <dsp:nvSpPr>
        <dsp:cNvPr id="0" name=""/>
        <dsp:cNvSpPr/>
      </dsp:nvSpPr>
      <dsp:spPr>
        <a:xfrm>
          <a:off x="5550542" y="4082132"/>
          <a:ext cx="1775606" cy="989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open an umbrella in doors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550542" y="4082132"/>
        <a:ext cx="1775606" cy="98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52C3E-4916-4D65-A420-2D7CEEE3CB3F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BDC7-4016-4E38-B44B-12312F2CE5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CBDC7-4016-4E38-B44B-12312F2CE5D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C1D0-A3D2-4A12-9416-4EB59AA48D77}" type="datetimeFigureOut">
              <a:rPr lang="pl-PL" smtClean="0"/>
              <a:pPr/>
              <a:t>2014-05-11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446A-0D3D-44BA-8FCF-067F7E23DEA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rzyna\Desktop\hymn%20anglii%20-%20god%20save%20the%20queen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THE JOURNAY TO GREAT BRITAIN</a:t>
            </a:r>
            <a:endParaRPr lang="pl-PL" sz="3200" b="1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Łukasz Jarzyna</a:t>
            </a:r>
          </a:p>
          <a:p>
            <a:pPr algn="r"/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„c”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encrypted-tbn1.gstatic.com/images?q=tbn:ANd9GcRsa8Akb5CGBtw7mBLq0ypKAMk0tAnbkwkPT7RY5F3cEkvr_GQb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490"/>
            <a:ext cx="2357454" cy="2357454"/>
          </a:xfrm>
          <a:prstGeom prst="rect">
            <a:avLst/>
          </a:prstGeom>
          <a:noFill/>
        </p:spPr>
      </p:pic>
      <p:pic>
        <p:nvPicPr>
          <p:cNvPr id="6" name="hymn anglii - god save the 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FASCINATING FACTS ABOUT LONDON</a:t>
            </a:r>
            <a:endParaRPr lang="pl-PL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1A445-C179-44BC-9314-E894B9FC1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7C1A445-C179-44BC-9314-E894B9FC1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2BE590-D482-4F24-AB33-212C20A7E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5E2BE590-D482-4F24-AB33-212C20A7E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5996DD-F42F-4C6F-848B-6CC02049D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65996DD-F42F-4C6F-848B-6CC02049D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D3DEA0-5AA3-4E22-8514-CD48AD085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10D3DEA0-5AA3-4E22-8514-CD48AD085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543E9-E268-435D-8696-E391BC50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3D543E9-E268-435D-8696-E391BC50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04627C-64F9-4B28-B359-13F6D759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5504627C-64F9-4B28-B359-13F6D7594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0BD45-542C-4FE2-9CED-842F6B01B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980BD45-542C-4FE2-9CED-842F6B01B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25F7C-030F-41BB-9541-B042520A9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49F25F7C-030F-41BB-9541-B042520A9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AD1A20-B286-4B6F-B8E3-19740582F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27AD1A20-B286-4B6F-B8E3-19740582F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A3DDC-837A-40CC-AE04-59975FD5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2BCA3DDC-837A-40CC-AE04-59975FD5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BUILDINGS AND LANDMARKS OF</a:t>
            </a:r>
            <a:r>
              <a:rPr lang="pl-PL" sz="3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LONDON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pl-PL" dirty="0"/>
          </a:p>
        </p:txBody>
      </p:sp>
      <p:pic>
        <p:nvPicPr>
          <p:cNvPr id="24578" name="Picture 2" descr="http://img1.wikia.nocookie.net/__cb20110705120706/tardis/images/9/9d/Buckingham_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864073" cy="164307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3214678" y="157161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Buckinham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en-US" dirty="0" smtClean="0"/>
              <a:t> is where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Queen</a:t>
            </a:r>
            <a:r>
              <a:rPr lang="pl-PL" dirty="0" smtClean="0"/>
              <a:t> </a:t>
            </a:r>
            <a:r>
              <a:rPr lang="en-US" dirty="0" smtClean="0"/>
              <a:t>lives.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000496" y="314324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Tower Bridge is the most </a:t>
            </a:r>
            <a:r>
              <a:rPr lang="en-US" dirty="0" err="1" smtClean="0"/>
              <a:t>recognisable</a:t>
            </a:r>
            <a:r>
              <a:rPr lang="en-US" dirty="0" smtClean="0"/>
              <a:t> bridge</a:t>
            </a:r>
            <a:endParaRPr lang="pl-PL" dirty="0"/>
          </a:p>
        </p:txBody>
      </p:sp>
      <p:pic>
        <p:nvPicPr>
          <p:cNvPr id="24580" name="Picture 4" descr="http://1.bp.blogspot.com/-itjxoxid6dg/UjnFyqqu7iI/AAAAAAAAIGw/qAsWOleCt1A/s1600/Tower+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14554"/>
            <a:ext cx="2464611" cy="1643074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2000232" y="385762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St. James's Palace is one of London's oldest palaces.</a:t>
            </a:r>
            <a:endParaRPr lang="pl-PL" dirty="0"/>
          </a:p>
        </p:txBody>
      </p:sp>
      <p:pic>
        <p:nvPicPr>
          <p:cNvPr id="24586" name="Picture 10" descr="http://laurapurcell.com/wp-content/uploads/2013/10/kveen0175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1785918" cy="2381225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3000364" y="5643578"/>
            <a:ext cx="19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St</a:t>
            </a:r>
            <a:r>
              <a:rPr lang="pl-PL" dirty="0" smtClean="0"/>
              <a:t> </a:t>
            </a:r>
            <a:r>
              <a:rPr lang="pl-PL" dirty="0" err="1" smtClean="0"/>
              <a:t>Paul's</a:t>
            </a:r>
            <a:r>
              <a:rPr lang="pl-PL" dirty="0" smtClean="0"/>
              <a:t> </a:t>
            </a:r>
            <a:r>
              <a:rPr lang="pl-PL" dirty="0" err="1" smtClean="0"/>
              <a:t>Cathedral</a:t>
            </a:r>
            <a:endParaRPr lang="pl-PL" dirty="0"/>
          </a:p>
        </p:txBody>
      </p:sp>
      <p:pic>
        <p:nvPicPr>
          <p:cNvPr id="24588" name="Picture 12" descr="http://www.theblaze.com/wp-content/uploads/2011/11/StPaul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429132"/>
            <a:ext cx="2986698" cy="214788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 build="allAtOnce"/>
      <p:bldP spid="11" grpId="0" build="allAtOnce"/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FAMOUS BRITISH PEOPLE</a:t>
            </a:r>
            <a:endParaRPr lang="pl-PL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20" y="1357298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writers</a:t>
            </a:r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pl-PL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poets</a:t>
            </a:r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endParaRPr lang="pl-PL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000" dirty="0" smtClean="0"/>
              <a:t>William Shakespeare</a:t>
            </a:r>
          </a:p>
          <a:p>
            <a:endParaRPr lang="pl-PL" sz="2000" dirty="0" smtClean="0"/>
          </a:p>
          <a:p>
            <a:pPr lvl="1"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en-US" sz="2000" dirty="0" smtClean="0"/>
              <a:t>Agatha Christie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</a:t>
            </a:r>
            <a:r>
              <a:rPr lang="en-US" sz="2000" dirty="0" smtClean="0"/>
              <a:t>J. R. R. Tolkien </a:t>
            </a:r>
            <a:endParaRPr lang="pl-PL" sz="2000" dirty="0" smtClean="0"/>
          </a:p>
        </p:txBody>
      </p:sp>
      <p:pic>
        <p:nvPicPr>
          <p:cNvPr id="26626" name="Picture 2" descr="Shakespe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533981" cy="714380"/>
          </a:xfrm>
          <a:prstGeom prst="rect">
            <a:avLst/>
          </a:prstGeom>
          <a:noFill/>
        </p:spPr>
      </p:pic>
      <p:pic>
        <p:nvPicPr>
          <p:cNvPr id="26632" name="Picture 8" descr="http://academiaparaninfo.files.wordpress.com/2012/01/agatha-christ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14620"/>
            <a:ext cx="623279" cy="785818"/>
          </a:xfrm>
          <a:prstGeom prst="rect">
            <a:avLst/>
          </a:prstGeom>
          <a:noFill/>
        </p:spPr>
      </p:pic>
      <p:pic>
        <p:nvPicPr>
          <p:cNvPr id="26634" name="Picture 10" descr="http://www.wydawnictwoamber.pl/pliki/autorzy/tolkien_photo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643314"/>
            <a:ext cx="605584" cy="857256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714876" y="1643050"/>
            <a:ext cx="2906693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kings</a:t>
            </a:r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pl-PL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politics</a:t>
            </a:r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endParaRPr lang="pl-PL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Queen</a:t>
            </a:r>
            <a:r>
              <a:rPr lang="pl-PL" dirty="0" smtClean="0"/>
              <a:t> Elizabeth I</a:t>
            </a:r>
          </a:p>
          <a:p>
            <a:endParaRPr lang="pl-PL" dirty="0" smtClean="0"/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 Sir Winston Churchill 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Diana, </a:t>
            </a:r>
            <a:r>
              <a:rPr lang="pl-PL" dirty="0" err="1" smtClean="0"/>
              <a:t>Princess</a:t>
            </a:r>
            <a:r>
              <a:rPr lang="pl-PL" dirty="0" smtClean="0"/>
              <a:t> of </a:t>
            </a:r>
            <a:r>
              <a:rPr lang="pl-PL" dirty="0" err="1" smtClean="0"/>
              <a:t>Wales</a:t>
            </a:r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Margaret Thatcher</a:t>
            </a:r>
          </a:p>
          <a:p>
            <a:endParaRPr lang="pl-PL" dirty="0" smtClean="0"/>
          </a:p>
          <a:p>
            <a:endParaRPr lang="pl-PL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36" name="Picture 12" descr="Queen Elizabeth 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00240"/>
            <a:ext cx="594138" cy="714380"/>
          </a:xfrm>
          <a:prstGeom prst="rect">
            <a:avLst/>
          </a:prstGeom>
          <a:noFill/>
        </p:spPr>
      </p:pic>
      <p:pic>
        <p:nvPicPr>
          <p:cNvPr id="26638" name="Picture 14" descr="http://upload.wikimedia.org/wikipedia/commons/9/97/Churchill_HU_909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643182"/>
            <a:ext cx="560526" cy="785818"/>
          </a:xfrm>
          <a:prstGeom prst="rect">
            <a:avLst/>
          </a:prstGeom>
          <a:noFill/>
        </p:spPr>
      </p:pic>
      <p:pic>
        <p:nvPicPr>
          <p:cNvPr id="26640" name="Picture 16" descr="https://encrypted-tbn1.gstatic.com/images?q=tbn:ANd9GcQt0wkLV53X-rWAS-cCuyKgTtWyBEPrFWfsYlAE1w2q8NLELQz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643314"/>
            <a:ext cx="625410" cy="785818"/>
          </a:xfrm>
          <a:prstGeom prst="rect">
            <a:avLst/>
          </a:prstGeom>
          <a:noFill/>
        </p:spPr>
      </p:pic>
      <p:pic>
        <p:nvPicPr>
          <p:cNvPr id="26642" name="Picture 18" descr="http://www.hellomagazine.com/imagenes/profiles/margaret-thatcher/6043-margaret-thatch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429132"/>
            <a:ext cx="619110" cy="672482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500034" y="4572008"/>
            <a:ext cx="387157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</a:t>
            </a:r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sportsmen and </a:t>
            </a:r>
            <a:r>
              <a:rPr lang="pl-PL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musicians</a:t>
            </a:r>
            <a:r>
              <a:rPr lang="pl-PL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endParaRPr lang="pl-PL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Sir Paul McCartney</a:t>
            </a:r>
          </a:p>
          <a:p>
            <a:endParaRPr lang="pl-PL" dirty="0" smtClean="0"/>
          </a:p>
          <a:p>
            <a:pPr lvl="2">
              <a:buFont typeface="Arial" pitchFamily="34" charset="0"/>
              <a:buChar char="•"/>
            </a:pPr>
            <a:r>
              <a:rPr lang="pl-PL" dirty="0" smtClean="0"/>
              <a:t> David </a:t>
            </a:r>
            <a:r>
              <a:rPr lang="pl-PL" dirty="0" err="1" smtClean="0"/>
              <a:t>Beckham</a:t>
            </a:r>
            <a:endParaRPr lang="pl-PL" dirty="0" smtClean="0"/>
          </a:p>
          <a:p>
            <a:endParaRPr lang="pl-PL" dirty="0" smtClean="0"/>
          </a:p>
          <a:p>
            <a:pPr lvl="4">
              <a:buFont typeface="Arial" pitchFamily="34" charset="0"/>
              <a:buChar char="•"/>
            </a:pPr>
            <a:r>
              <a:rPr lang="pl-PL" dirty="0" smtClean="0"/>
              <a:t> Sir Charlie Chaplin</a:t>
            </a:r>
            <a:endParaRPr lang="pl-PL" dirty="0"/>
          </a:p>
        </p:txBody>
      </p:sp>
      <p:pic>
        <p:nvPicPr>
          <p:cNvPr id="26648" name="Picture 24" descr="http://news.everettcollection.com/wp-content/uploads/2012/04/20120416-Charlie-Chap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5929330"/>
            <a:ext cx="642942" cy="642942"/>
          </a:xfrm>
          <a:prstGeom prst="rect">
            <a:avLst/>
          </a:prstGeom>
          <a:noFill/>
        </p:spPr>
      </p:pic>
      <p:pic>
        <p:nvPicPr>
          <p:cNvPr id="26650" name="Picture 26" descr="http://www.cantaramusic.pl/img/news/news_paul-mccartney-wystapil-z-muzykami-nirvany_051eb112d6e2d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5000636"/>
            <a:ext cx="642942" cy="642942"/>
          </a:xfrm>
          <a:prstGeom prst="rect">
            <a:avLst/>
          </a:prstGeom>
          <a:noFill/>
        </p:spPr>
      </p:pic>
      <p:pic>
        <p:nvPicPr>
          <p:cNvPr id="26652" name="Picture 28" descr="http://www.stylehuup.com/wp-content/uploads/david-beckham-hairstyles-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5572140"/>
            <a:ext cx="526937" cy="6601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2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Score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pl-PL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 rot="21128500">
            <a:off x="650998" y="1805788"/>
            <a:ext cx="4572000" cy="1477328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Football is most popular sport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 UK</a:t>
            </a:r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b="1" dirty="0" smtClean="0">
              <a:solidFill>
                <a:srgbClr val="323E1A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Some of England's football teams are world famous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l-PL" b="1" dirty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he most famous 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team </a:t>
            </a:r>
            <a:r>
              <a:rPr lang="pl-PL" b="1" dirty="0" err="1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 Manchester United, Arsenal</a:t>
            </a:r>
            <a:r>
              <a:rPr lang="pl-PL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, Chelsea</a:t>
            </a:r>
            <a:r>
              <a:rPr lang="en-US" b="1" dirty="0" smtClean="0">
                <a:solidFill>
                  <a:srgbClr val="323E1A"/>
                </a:solidFill>
                <a:latin typeface="Arial" pitchFamily="34" charset="0"/>
                <a:cs typeface="Arial" pitchFamily="34" charset="0"/>
              </a:rPr>
              <a:t> and Liverpool.</a:t>
            </a:r>
            <a:endParaRPr lang="pl-PL" b="1" dirty="0">
              <a:solidFill>
                <a:srgbClr val="323E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webdesign2day.com/wp-content/uploads/2010/10/english-premier-league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1361">
            <a:off x="2599006" y="4040989"/>
            <a:ext cx="5715000" cy="16573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7652" name="Picture 4" descr="http://a2.mzstatic.com/us/r30/Purple/v4/45/b8/bc/45b8bcc9-e3d9-15f8-5185-1e35724c09ad/mzl.hrrmxi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1724008" cy="17240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British </a:t>
            </a:r>
            <a:r>
              <a:rPr lang="pl-PL" sz="4000" b="1" dirty="0" err="1" smtClean="0">
                <a:solidFill>
                  <a:schemeClr val="accent2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have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 a </a:t>
            </a:r>
            <a:r>
              <a:rPr lang="pl-PL" sz="4000" b="1" dirty="0" err="1" smtClean="0">
                <a:solidFill>
                  <a:schemeClr val="accent2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fun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!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2844" y="1357298"/>
            <a:ext cx="757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err="1" smtClean="0">
                <a:latin typeface="Arial Rounded MT Bold" pitchFamily="34" charset="0"/>
              </a:rPr>
              <a:t>There</a:t>
            </a:r>
            <a:r>
              <a:rPr lang="pl-PL" dirty="0" smtClean="0">
                <a:latin typeface="Arial Rounded MT Bold" pitchFamily="34" charset="0"/>
              </a:rPr>
              <a:t> </a:t>
            </a:r>
            <a:r>
              <a:rPr lang="pl-PL" dirty="0" err="1" smtClean="0">
                <a:latin typeface="Arial Rounded MT Bold" pitchFamily="34" charset="0"/>
              </a:rPr>
              <a:t>are</a:t>
            </a:r>
            <a:r>
              <a:rPr lang="pl-PL" dirty="0" smtClean="0">
                <a:latin typeface="Arial Rounded MT Bold" pitchFamily="34" charset="0"/>
              </a:rPr>
              <a:t> a lot </a:t>
            </a:r>
            <a:r>
              <a:rPr lang="en-US" dirty="0" smtClean="0">
                <a:latin typeface="Arial Rounded MT Bold" pitchFamily="34" charset="0"/>
              </a:rPr>
              <a:t>of unusual Customs and Traditions</a:t>
            </a:r>
            <a:r>
              <a:rPr lang="pl-PL" dirty="0" smtClean="0">
                <a:latin typeface="Arial Rounded MT Bold" pitchFamily="34" charset="0"/>
              </a:rPr>
              <a:t> </a:t>
            </a:r>
            <a:r>
              <a:rPr lang="pl-PL" dirty="0" err="1" smtClean="0">
                <a:latin typeface="Arial Rounded MT Bold" pitchFamily="34" charset="0"/>
              </a:rPr>
              <a:t>in</a:t>
            </a:r>
            <a:r>
              <a:rPr lang="pl-PL" dirty="0" smtClean="0">
                <a:latin typeface="Arial Rounded MT Bold" pitchFamily="34" charset="0"/>
              </a:rPr>
              <a:t> Great </a:t>
            </a:r>
            <a:r>
              <a:rPr lang="pl-PL" dirty="0" err="1" smtClean="0">
                <a:latin typeface="Arial Rounded MT Bold" pitchFamily="34" charset="0"/>
              </a:rPr>
              <a:t>Britain</a:t>
            </a:r>
            <a:r>
              <a:rPr lang="pl-PL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 rot="21099727">
            <a:off x="348588" y="1968200"/>
            <a:ext cx="4572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US" dirty="0" smtClean="0">
                <a:latin typeface="Bookman Old Style" pitchFamily="18" charset="0"/>
              </a:rPr>
              <a:t>Twelfth Night (5th January) is when all </a:t>
            </a:r>
            <a:r>
              <a:rPr lang="pl-PL" dirty="0" err="1" smtClean="0">
                <a:latin typeface="Bookman Old Style" pitchFamily="18" charset="0"/>
              </a:rPr>
              <a:t>Christmas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latin typeface="Bookman Old Style" pitchFamily="18" charset="0"/>
              </a:rPr>
              <a:t>Decorations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should be removed so as not to bring bad luck upon the home.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608193">
            <a:off x="5214942" y="2276590"/>
            <a:ext cx="374260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Pancake Races</a:t>
            </a:r>
            <a:br>
              <a:rPr lang="en-US" b="1" dirty="0" smtClean="0"/>
            </a:br>
            <a:r>
              <a:rPr lang="en-US" dirty="0" smtClean="0"/>
              <a:t>Pancake races are held all over England on or near Shrove Tuesday.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14612" y="3143248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/>
            <a:r>
              <a:rPr lang="pl-PL" dirty="0" err="1" smtClean="0">
                <a:latin typeface="Bookman Old Style" pitchFamily="18" charset="0"/>
              </a:rPr>
              <a:t>Easters</a:t>
            </a:r>
            <a:r>
              <a:rPr lang="pl-PL" dirty="0" smtClean="0">
                <a:latin typeface="Bookman Old Style" pitchFamily="18" charset="0"/>
              </a:rPr>
              <a:t> : </a:t>
            </a:r>
            <a:r>
              <a:rPr lang="pl-PL" dirty="0" err="1" smtClean="0">
                <a:latin typeface="Bookman Old Style" pitchFamily="18" charset="0"/>
              </a:rPr>
              <a:t>Egg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latin typeface="Bookman Old Style" pitchFamily="18" charset="0"/>
              </a:rPr>
              <a:t>Jarping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latin typeface="Bookman Old Style" pitchFamily="18" charset="0"/>
              </a:rPr>
              <a:t>Egg</a:t>
            </a:r>
            <a:r>
              <a:rPr lang="pl-PL" dirty="0" smtClean="0">
                <a:latin typeface="Bookman Old Style" pitchFamily="18" charset="0"/>
              </a:rPr>
              <a:t> Rolling, </a:t>
            </a:r>
            <a:r>
              <a:rPr lang="pl-PL" dirty="0" err="1" smtClean="0">
                <a:latin typeface="Bookman Old Style" pitchFamily="18" charset="0"/>
              </a:rPr>
              <a:t>special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latin typeface="Bookman Old Style" pitchFamily="18" charset="0"/>
              </a:rPr>
              <a:t>chocolate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latin typeface="Bookman Old Style" pitchFamily="18" charset="0"/>
              </a:rPr>
              <a:t>presents</a:t>
            </a:r>
            <a:r>
              <a:rPr lang="pl-PL" dirty="0" smtClean="0">
                <a:latin typeface="Bookman Old Style" pitchFamily="18" charset="0"/>
              </a:rPr>
              <a:t> for </a:t>
            </a:r>
            <a:r>
              <a:rPr lang="pl-PL" dirty="0" err="1" smtClean="0">
                <a:latin typeface="Bookman Old Style" pitchFamily="18" charset="0"/>
              </a:rPr>
              <a:t>children</a:t>
            </a:r>
            <a:r>
              <a:rPr lang="pl-PL" dirty="0" smtClean="0">
                <a:latin typeface="Bookman Old Style" pitchFamily="18" charset="0"/>
              </a:rPr>
              <a:t> 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 rot="21204699">
            <a:off x="357158" y="4143380"/>
            <a:ext cx="4572000" cy="1477328"/>
          </a:xfrm>
          <a:prstGeom prst="rect">
            <a:avLst/>
          </a:prstGeom>
          <a:solidFill>
            <a:srgbClr val="9ED3F4"/>
          </a:solidFill>
        </p:spPr>
        <p:txBody>
          <a:bodyPr>
            <a:spAutoFit/>
          </a:bodyPr>
          <a:lstStyle/>
          <a:p>
            <a:pPr algn="just"/>
            <a:r>
              <a:rPr lang="pl-PL" dirty="0" err="1" smtClean="0">
                <a:latin typeface="Arial Rounded MT Bold" pitchFamily="34" charset="0"/>
              </a:rPr>
              <a:t>Huge</a:t>
            </a:r>
            <a:r>
              <a:rPr lang="pl-PL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cheese hurtle down a steep slope, pursued by dozens of running, rolling competitors, the fastest of whom wins the cheese</a:t>
            </a:r>
            <a:r>
              <a:rPr lang="pl-PL" dirty="0" smtClean="0">
                <a:latin typeface="Arial Rounded MT Bold" pitchFamily="34" charset="0"/>
              </a:rPr>
              <a:t> – </a:t>
            </a:r>
            <a:r>
              <a:rPr lang="pl-PL" dirty="0" err="1" smtClean="0">
                <a:latin typeface="Arial Rounded MT Bold" pitchFamily="34" charset="0"/>
              </a:rPr>
              <a:t>this</a:t>
            </a:r>
            <a:r>
              <a:rPr lang="pl-PL" dirty="0" smtClean="0">
                <a:latin typeface="Arial Rounded MT Bold" pitchFamily="34" charset="0"/>
              </a:rPr>
              <a:t> </a:t>
            </a:r>
            <a:r>
              <a:rPr lang="pl-PL" dirty="0" err="1" smtClean="0">
                <a:latin typeface="Arial Rounded MT Bold" pitchFamily="34" charset="0"/>
              </a:rPr>
              <a:t>is</a:t>
            </a:r>
            <a:r>
              <a:rPr lang="pl-PL" dirty="0" smtClean="0">
                <a:latin typeface="Arial Rounded MT Bold" pitchFamily="34" charset="0"/>
              </a:rPr>
              <a:t> </a:t>
            </a:r>
            <a:r>
              <a:rPr lang="pl-PL" dirty="0" err="1" smtClean="0">
                <a:latin typeface="Arial Rounded MT Bold" pitchFamily="34" charset="0"/>
              </a:rPr>
              <a:t>cheese</a:t>
            </a:r>
            <a:r>
              <a:rPr lang="pl-PL" dirty="0" smtClean="0">
                <a:latin typeface="Arial Rounded MT Bold" pitchFamily="34" charset="0"/>
              </a:rPr>
              <a:t> rolling!</a:t>
            </a:r>
            <a:r>
              <a:rPr lang="en-US" dirty="0" smtClean="0">
                <a:latin typeface="Arial Rounded MT Bold" pitchFamily="34" charset="0"/>
              </a:rPr>
              <a:t>. </a:t>
            </a:r>
            <a:endParaRPr lang="pl-PL" dirty="0">
              <a:latin typeface="Arial Rounded MT Bold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2844" y="3571876"/>
            <a:ext cx="2286000" cy="584775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lvl="0" algn="just"/>
            <a:r>
              <a:rPr lang="pl-PL" sz="1600" b="1" dirty="0" err="1">
                <a:solidFill>
                  <a:schemeClr val="accent2"/>
                </a:solidFill>
                <a:latin typeface="Bookman Old Style" pitchFamily="18" charset="0"/>
              </a:rPr>
              <a:t>Well-Dressing</a:t>
            </a:r>
            <a:r>
              <a:rPr lang="pl-PL" sz="1600" b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pl-PL" sz="1600" b="1" dirty="0" err="1">
                <a:solidFill>
                  <a:schemeClr val="accent2"/>
                </a:solidFill>
                <a:latin typeface="Bookman Old Style" pitchFamily="18" charset="0"/>
              </a:rPr>
              <a:t>Derbyshire</a:t>
            </a:r>
            <a:r>
              <a:rPr lang="pl-PL" sz="1600" b="1" dirty="0">
                <a:solidFill>
                  <a:schemeClr val="accent2"/>
                </a:solidFill>
                <a:latin typeface="Bookman Old Style" pitchFamily="18" charset="0"/>
              </a:rPr>
              <a:t> on May</a:t>
            </a:r>
          </a:p>
        </p:txBody>
      </p:sp>
      <p:sp>
        <p:nvSpPr>
          <p:cNvPr id="11" name="Prostokąt 10"/>
          <p:cNvSpPr/>
          <p:nvPr/>
        </p:nvSpPr>
        <p:spPr>
          <a:xfrm rot="233165">
            <a:off x="5143504" y="3929066"/>
            <a:ext cx="3857652" cy="1200329"/>
          </a:xfrm>
          <a:prstGeom prst="rect">
            <a:avLst/>
          </a:prstGeom>
          <a:gradFill flip="none" rotWithShape="1">
            <a:gsLst>
              <a:gs pos="0">
                <a:srgbClr val="FF1D1D">
                  <a:tint val="66000"/>
                  <a:satMod val="160000"/>
                </a:srgbClr>
              </a:gs>
              <a:gs pos="50000">
                <a:srgbClr val="FF1D1D">
                  <a:tint val="44500"/>
                  <a:satMod val="160000"/>
                </a:srgbClr>
              </a:gs>
              <a:gs pos="100000">
                <a:srgbClr val="FF1D1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Book Antiqua" pitchFamily="18" charset="0"/>
              </a:rPr>
              <a:t>T</a:t>
            </a:r>
            <a:r>
              <a:rPr lang="en-US" b="1" dirty="0" smtClean="0">
                <a:latin typeface="Book Antiqua" pitchFamily="18" charset="0"/>
              </a:rPr>
              <a:t>he ancient Horn Dance is an annual event held traditionally on the first</a:t>
            </a:r>
            <a:r>
              <a:rPr lang="pl-PL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Monday after the first Sunday</a:t>
            </a:r>
            <a:r>
              <a:rPr lang="pl-PL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after September 4th!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 rot="21170435">
            <a:off x="2898" y="5749387"/>
            <a:ext cx="5160259" cy="369332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r>
              <a:rPr lang="pl-PL" b="1" dirty="0" err="1" smtClean="0">
                <a:latin typeface="Arial Rounded MT Bold" pitchFamily="34" charset="0"/>
              </a:rPr>
              <a:t>Bonfire</a:t>
            </a:r>
            <a:r>
              <a:rPr lang="pl-PL" b="1" dirty="0" smtClean="0">
                <a:latin typeface="Arial Rounded MT Bold" pitchFamily="34" charset="0"/>
              </a:rPr>
              <a:t> </a:t>
            </a:r>
            <a:r>
              <a:rPr lang="pl-PL" b="1" dirty="0" err="1" smtClean="0">
                <a:latin typeface="Arial Rounded MT Bold" pitchFamily="34" charset="0"/>
              </a:rPr>
              <a:t>Night</a:t>
            </a:r>
            <a:r>
              <a:rPr lang="en-US" dirty="0" smtClean="0">
                <a:latin typeface="Arial Rounded MT Bold" pitchFamily="34" charset="0"/>
              </a:rPr>
              <a:t> on and around the 5 November</a:t>
            </a:r>
            <a:endParaRPr lang="pl-PL" dirty="0">
              <a:latin typeface="Arial Rounded MT Bold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 rot="634199">
            <a:off x="5021928" y="5437711"/>
            <a:ext cx="4071934" cy="923330"/>
          </a:xfrm>
          <a:prstGeom prst="rect">
            <a:avLst/>
          </a:prstGeom>
          <a:solidFill>
            <a:srgbClr val="6987E5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Rounded MT Bold" pitchFamily="34" charset="0"/>
              </a:rPr>
              <a:t>Mummers' Plays are one of the oldest surviving features of the traditional English Christmas</a:t>
            </a:r>
            <a:endParaRPr lang="pl-PL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5" grpId="0" build="p" animBg="1"/>
      <p:bldP spid="6" grpId="0" build="p" animBg="1"/>
      <p:bldP spid="8" grpId="0" build="p" animBg="1"/>
      <p:bldP spid="9" grpId="0" build="p" animBg="1"/>
      <p:bldP spid="11" grpId="0" build="p" animBg="1"/>
      <p:bldP spid="12" grpId="0" build="allAtOnce" animBg="1"/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Superstitions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Britain</a:t>
            </a:r>
            <a:endParaRPr lang="pl-PL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28596" y="1357298"/>
          <a:ext cx="807249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2.bp.blogspot.com/-8V8cf1w8hls/USHjVTowTKI/AAAAAAAAClc/xX_g-DV7Zxc/s1600/czarny+k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3528" cy="1285884"/>
          </a:xfrm>
          <a:prstGeom prst="rect">
            <a:avLst/>
          </a:prstGeom>
          <a:noFill/>
        </p:spPr>
      </p:pic>
      <p:pic>
        <p:nvPicPr>
          <p:cNvPr id="1028" name="Picture 4" descr="http://www.babskiebielsko.pl/images/articles/kultura-foty/KamilKuskowskiPodkowa2011styrodurpytamdfr.200c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21647">
            <a:off x="3857620" y="5500702"/>
            <a:ext cx="1207522" cy="1081067"/>
          </a:xfrm>
          <a:prstGeom prst="rect">
            <a:avLst/>
          </a:prstGeom>
          <a:noFill/>
        </p:spPr>
      </p:pic>
      <p:pic>
        <p:nvPicPr>
          <p:cNvPr id="1030" name="Picture 6" descr="http://3.bp.blogspot.com/-tMX6BwA20QU/UPlIszdIsBI/AAAAAAAABlI/SliUpwmPtvg/s1600/Magpie+copy+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330" y="642918"/>
            <a:ext cx="1726889" cy="1357298"/>
          </a:xfrm>
          <a:prstGeom prst="rect">
            <a:avLst/>
          </a:prstGeom>
          <a:noFill/>
        </p:spPr>
      </p:pic>
      <p:pic>
        <p:nvPicPr>
          <p:cNvPr id="1036" name="Picture 12" descr="http://ih1.redbubble.net/image.11825482.9848/flat,550x550,075,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3571876"/>
            <a:ext cx="151920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5C9C78-2D5D-45AB-AB59-8F20A3062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>
                                            <p:graphicEl>
                                              <a:dgm id="{ED5C9C78-2D5D-45AB-AB59-8F20A3062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7AFF18-AF93-4E25-8BC7-A1F58F307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8">
                                            <p:graphicEl>
                                              <a:dgm id="{2E7AFF18-AF93-4E25-8BC7-A1F58F307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52F681-0109-4FAA-A4A9-7427C585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8">
                                            <p:graphicEl>
                                              <a:dgm id="{5252F681-0109-4FAA-A4A9-7427C5855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A4167F-7900-4EAC-B5DB-D12304633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8">
                                            <p:graphicEl>
                                              <a:dgm id="{53A4167F-7900-4EAC-B5DB-D12304633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C18915-F596-424D-BDB0-54BCAB973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8">
                                            <p:graphicEl>
                                              <a:dgm id="{A8C18915-F596-424D-BDB0-54BCAB973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C8BE7C-24B2-46BE-8EF5-92302F80F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8">
                                            <p:graphicEl>
                                              <a:dgm id="{F4C8BE7C-24B2-46BE-8EF5-92302F80F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A5D673-EDA5-4F9D-9B59-5FFE9DC93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8">
                                            <p:graphicEl>
                                              <a:dgm id="{3FA5D673-EDA5-4F9D-9B59-5FFE9DC93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0F7499-6F1A-4A7B-A368-3ED3FE0F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8">
                                            <p:graphicEl>
                                              <a:dgm id="{470F7499-6F1A-4A7B-A368-3ED3FE0F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1089F4-E359-4F6E-AF41-133CB0306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8">
                                            <p:graphicEl>
                                              <a:dgm id="{F11089F4-E359-4F6E-AF41-133CB0306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C98912-FD1A-48F4-95D7-5D64068D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8">
                                            <p:graphicEl>
                                              <a:dgm id="{99C98912-FD1A-48F4-95D7-5D64068D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C702C1-D633-45F3-96B4-4D414CF17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8">
                                            <p:graphicEl>
                                              <a:dgm id="{50C702C1-D633-45F3-96B4-4D414CF17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A4F266-24DB-4C59-8558-DAB26E4DE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8">
                                            <p:graphicEl>
                                              <a:dgm id="{A1A4F266-24DB-4C59-8558-DAB26E4DE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A6B972-57A3-4507-A075-38E216CC4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8">
                                            <p:graphicEl>
                                              <a:dgm id="{1EA6B972-57A3-4507-A075-38E216CC4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D5EBB6-C920-41B6-82C3-39B2F67CA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8">
                                            <p:graphicEl>
                                              <a:dgm id="{D2D5EBB6-C920-41B6-82C3-39B2F67CA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C24FEE-F445-4F18-8B20-90928F768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8">
                                            <p:graphicEl>
                                              <a:dgm id="{E2C24FEE-F445-4F18-8B20-90928F768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2CD3F9-3F73-4C95-9762-9AB7FA753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8">
                                            <p:graphicEl>
                                              <a:dgm id="{2D2CD3F9-3F73-4C95-9762-9AB7FA753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B305C0-2485-4740-8815-57695EE64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8">
                                            <p:graphicEl>
                                              <a:dgm id="{D3B305C0-2485-4740-8815-57695EE64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102094-8CC8-4980-8809-2BBF5BDF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8">
                                            <p:graphicEl>
                                              <a:dgm id="{B0102094-8CC8-4980-8809-2BBF5BDF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IT’S</a:t>
            </a: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TIME TO EAT!</a:t>
            </a:r>
            <a:endParaRPr lang="pl-PL" sz="3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 rot="411365">
            <a:off x="4341546" y="1417338"/>
            <a:ext cx="4572000" cy="2031325"/>
          </a:xfrm>
          <a:prstGeom prst="rect">
            <a:avLst/>
          </a:prstGeom>
          <a:solidFill>
            <a:srgbClr val="C5F8FB"/>
          </a:solidFill>
        </p:spPr>
        <p:txBody>
          <a:bodyPr>
            <a:spAutoFit/>
          </a:bodyPr>
          <a:lstStyle/>
          <a:p>
            <a:pPr algn="just"/>
            <a:r>
              <a:rPr lang="en-US" sz="1600" dirty="0" smtClean="0">
                <a:latin typeface="Century" pitchFamily="18" charset="0"/>
                <a:cs typeface="Arial" pitchFamily="34" charset="0"/>
              </a:rPr>
              <a:t>"</a:t>
            </a:r>
            <a:r>
              <a:rPr lang="en-US" sz="1600" dirty="0" err="1" smtClean="0">
                <a:latin typeface="Century" pitchFamily="18" charset="0"/>
                <a:cs typeface="Arial" pitchFamily="34" charset="0"/>
              </a:rPr>
              <a:t>Harry’s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 mouth fell open. The dishes in front of him were now piled with food. He had never seen so many things he liked to eat on one table: </a:t>
            </a:r>
            <a:r>
              <a:rPr lang="en-US" sz="1600" b="1" dirty="0" smtClean="0">
                <a:latin typeface="Century" pitchFamily="18" charset="0"/>
                <a:cs typeface="Arial" pitchFamily="34" charset="0"/>
              </a:rPr>
              <a:t>roast beef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Century" pitchFamily="18" charset="0"/>
                <a:cs typeface="Arial" pitchFamily="34" charset="0"/>
              </a:rPr>
              <a:t>roast chicken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Century" pitchFamily="18" charset="0"/>
                <a:cs typeface="Arial" pitchFamily="34" charset="0"/>
              </a:rPr>
              <a:t>pork chops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 and </a:t>
            </a:r>
            <a:r>
              <a:rPr lang="en-US" sz="1600" b="1" dirty="0" smtClean="0">
                <a:latin typeface="Century" pitchFamily="18" charset="0"/>
                <a:cs typeface="Arial" pitchFamily="34" charset="0"/>
              </a:rPr>
              <a:t>lamb chops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Century" pitchFamily="18" charset="0"/>
                <a:cs typeface="Arial" pitchFamily="34" charset="0"/>
              </a:rPr>
              <a:t>Yorkshire pudding</a:t>
            </a:r>
            <a:r>
              <a:rPr lang="en-US" sz="1600" dirty="0" smtClean="0">
                <a:latin typeface="Century" pitchFamily="18" charset="0"/>
                <a:cs typeface="Arial" pitchFamily="34" charset="0"/>
              </a:rPr>
              <a:t>, peas, carrots, gravy, ketchup and, for some strange reason, mint humbugs."</a:t>
            </a:r>
          </a:p>
          <a:p>
            <a:pPr algn="just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Harry Potter and the Philosopher’s Stone, J. K. Rowling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s3.amazonaws.com/tp-prod/pictures/7615/ON05_GarlicRoastBeef_feature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1357322" cy="1688169"/>
          </a:xfrm>
          <a:prstGeom prst="rect">
            <a:avLst/>
          </a:prstGeom>
          <a:noFill/>
        </p:spPr>
      </p:pic>
      <p:pic>
        <p:nvPicPr>
          <p:cNvPr id="30724" name="Picture 4" descr="http://static.guim.co.uk/sys-images/Guardian/Pix/pictures/2010/4/28/1272450741733/Roast-chicken-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7564">
            <a:off x="4143372" y="3357562"/>
            <a:ext cx="2619393" cy="1571636"/>
          </a:xfrm>
          <a:prstGeom prst="rect">
            <a:avLst/>
          </a:prstGeom>
          <a:noFill/>
        </p:spPr>
      </p:pic>
      <p:pic>
        <p:nvPicPr>
          <p:cNvPr id="30726" name="Picture 6" descr="http://4.bp.blogspot.com/-azpJLZKLYdg/USKgE7hzpnI/AAAAAAAAAJk/NVVxaRg1dSQ/s1600/Jerk+BBQ+Pork+Cho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1928794" cy="1568945"/>
          </a:xfrm>
          <a:prstGeom prst="rect">
            <a:avLst/>
          </a:prstGeom>
          <a:noFill/>
        </p:spPr>
      </p:pic>
      <p:pic>
        <p:nvPicPr>
          <p:cNvPr id="30728" name="Picture 8" descr="http://static.guim.co.uk/sys-images/Guardian/About/General/2010/3/8/1268072179512/Three-Yorkshire-puddings-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285860"/>
            <a:ext cx="1643074" cy="1000132"/>
          </a:xfrm>
          <a:prstGeom prst="rect">
            <a:avLst/>
          </a:prstGeom>
          <a:noFill/>
        </p:spPr>
      </p:pic>
      <p:pic>
        <p:nvPicPr>
          <p:cNvPr id="30734" name="Picture 14" descr="http://freedomtoteach.collins.co.uk/wp-content/uploads/2014/01/pe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1077">
            <a:off x="7358082" y="500042"/>
            <a:ext cx="1507496" cy="1009629"/>
          </a:xfrm>
          <a:prstGeom prst="rect">
            <a:avLst/>
          </a:prstGeom>
          <a:noFill/>
        </p:spPr>
      </p:pic>
      <p:pic>
        <p:nvPicPr>
          <p:cNvPr id="30750" name="Picture 30" descr="http://www.borntovacation.com/files/2012/09/%D0%B0%D0%BD%D0%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7565">
            <a:off x="6776773" y="3610975"/>
            <a:ext cx="2262203" cy="1428760"/>
          </a:xfrm>
          <a:prstGeom prst="rect">
            <a:avLst/>
          </a:prstGeom>
          <a:noFill/>
        </p:spPr>
      </p:pic>
      <p:pic>
        <p:nvPicPr>
          <p:cNvPr id="30752" name="Picture 32" descr="http://image.yaymicro.com/rz_1210x1210/0/3c/traditional-english-breakfast-tomatoes-fried-sausages-bacon-mush-3c0c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68430">
            <a:off x="239429" y="2724999"/>
            <a:ext cx="2555042" cy="1703362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 rot="21294182">
            <a:off x="379241" y="4433909"/>
            <a:ext cx="33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19212"/>
                </a:solidFill>
                <a:latin typeface="Arial" pitchFamily="34" charset="0"/>
                <a:cs typeface="Arial" pitchFamily="34" charset="0"/>
              </a:rPr>
              <a:t>AFTERNOON TEA </a:t>
            </a:r>
            <a:endParaRPr lang="pl-PL" b="1" dirty="0" smtClean="0">
              <a:solidFill>
                <a:srgbClr val="21921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rgbClr val="219212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en-US" b="1" dirty="0" smtClean="0">
                <a:solidFill>
                  <a:srgbClr val="219212"/>
                </a:solidFill>
                <a:latin typeface="Arial" pitchFamily="34" charset="0"/>
                <a:cs typeface="Arial" pitchFamily="34" charset="0"/>
              </a:rPr>
              <a:t>he traditional 4 o'clock tea</a:t>
            </a:r>
            <a:endParaRPr lang="pl-PL" b="1" dirty="0">
              <a:solidFill>
                <a:srgbClr val="2192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4" name="Picture 34" descr="http://ih3.redbubble.net/image.7118078.0324/flat,550x550,075,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96674">
            <a:off x="629459" y="5213235"/>
            <a:ext cx="1643780" cy="1388667"/>
          </a:xfrm>
          <a:prstGeom prst="rect">
            <a:avLst/>
          </a:prstGeom>
          <a:noFill/>
        </p:spPr>
      </p:pic>
      <p:sp>
        <p:nvSpPr>
          <p:cNvPr id="22" name="Prostokąt 21"/>
          <p:cNvSpPr/>
          <p:nvPr/>
        </p:nvSpPr>
        <p:spPr>
          <a:xfrm rot="523803">
            <a:off x="5245744" y="5093087"/>
            <a:ext cx="3150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HIGH TEA </a:t>
            </a:r>
            <a:endParaRPr lang="pl-PL" b="1" dirty="0" smtClean="0">
              <a:solidFill>
                <a:srgbClr val="D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b="1" dirty="0" err="1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pl-PL" b="1" dirty="0" err="1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aditio</a:t>
            </a:r>
            <a:r>
              <a:rPr lang="en-US" b="1" dirty="0" err="1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nal</a:t>
            </a:r>
            <a:r>
              <a:rPr lang="en-US" b="1" dirty="0" smtClean="0">
                <a:solidFill>
                  <a:srgbClr val="D00000"/>
                </a:solidFill>
                <a:latin typeface="Arial" pitchFamily="34" charset="0"/>
                <a:cs typeface="Arial" pitchFamily="34" charset="0"/>
              </a:rPr>
              <a:t> 6 o'clock tea</a:t>
            </a:r>
            <a:endParaRPr lang="pl-PL" b="1" dirty="0">
              <a:solidFill>
                <a:srgbClr val="D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6" name="Picture 36" descr="http://4.bp.blogspot.com/_dNbfcLaXMME/SYTPNSz8kBI/AAAAAAAABl0/AeDpdZA7bME/s320/high+tea+wedding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81186">
            <a:off x="3106122" y="5064900"/>
            <a:ext cx="2038771" cy="1658993"/>
          </a:xfrm>
          <a:prstGeom prst="rect">
            <a:avLst/>
          </a:prstGeom>
          <a:noFill/>
        </p:spPr>
      </p:pic>
      <p:pic>
        <p:nvPicPr>
          <p:cNvPr id="30758" name="Picture 38" descr="http://www.musthavemenus.com/imageservice/images/13/1221503613642_438/img_1221503613642_438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5357826"/>
            <a:ext cx="928662" cy="1368166"/>
          </a:xfrm>
          <a:prstGeom prst="rect">
            <a:avLst/>
          </a:prstGeom>
          <a:noFill/>
        </p:spPr>
      </p:pic>
      <p:pic>
        <p:nvPicPr>
          <p:cNvPr id="30762" name="Picture 42" descr="http://www.oakrun.com/wp-content/uploads/imgBeauty_Crumpe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14299">
            <a:off x="5920855" y="5884047"/>
            <a:ext cx="1430035" cy="8896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20" grpId="0" build="allAtOnce"/>
      <p:bldP spid="2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pl-P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Great </a:t>
            </a:r>
            <a:r>
              <a:rPr lang="pl-PL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Britain</a:t>
            </a:r>
            <a:r>
              <a:rPr lang="pl-PL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Great Britain is the official name given to the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two kingdoms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England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pl-PL" sz="2000" b="1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Scotland</a:t>
            </a:r>
            <a:r>
              <a:rPr lang="en-US" sz="2000" b="1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b="1" dirty="0" smtClean="0">
              <a:solidFill>
                <a:srgbClr val="0E0EB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</a:p>
          <a:p>
            <a:pPr algn="just"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principality of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Wales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129945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112" y="3286125"/>
            <a:ext cx="14523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7" y="4286256"/>
            <a:ext cx="1576637" cy="147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642910" y="5572140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hat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Britain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Britain comprises only England and Wales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United King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3116"/>
            <a:ext cx="3009423" cy="291812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United </a:t>
            </a:r>
            <a:r>
              <a:rPr lang="pl-PL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Kingdom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5472122" cy="1971675"/>
          </a:xfrm>
          <a:solidFill>
            <a:srgbClr val="CBF3A3"/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name </a:t>
            </a:r>
            <a:r>
              <a:rPr lang="en-US" sz="2600" b="1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United Kingdom</a:t>
            </a:r>
            <a:r>
              <a:rPr lang="en-US" sz="2600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refers 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unio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four separate</a:t>
            </a:r>
            <a:r>
              <a:rPr lang="pl-PL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countries:</a:t>
            </a:r>
            <a:endParaRPr lang="pl-PL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England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, Scotland, </a:t>
            </a:r>
            <a:r>
              <a:rPr lang="pl-PL" sz="2600" dirty="0" err="1" smtClean="0">
                <a:latin typeface="Arial" pitchFamily="34" charset="0"/>
                <a:cs typeface="Arial" pitchFamily="34" charset="0"/>
              </a:rPr>
              <a:t>Wales</a:t>
            </a:r>
            <a:r>
              <a:rPr lang="pl-PL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and Northern Ireland.</a:t>
            </a:r>
          </a:p>
          <a:p>
            <a:pPr algn="just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1472" y="3857628"/>
            <a:ext cx="5072098" cy="2616101"/>
          </a:xfrm>
          <a:prstGeom prst="rect">
            <a:avLst/>
          </a:prstGeom>
          <a:solidFill>
            <a:srgbClr val="FFFF79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endParaRPr lang="pl-PL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Union.</a:t>
            </a:r>
          </a:p>
          <a:p>
            <a:pPr algn="just"/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Although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UK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not use the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Euro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British currency is the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pound sterling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l-PL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sign for the pound is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₤ 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GBP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Great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British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Pound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made up </a:t>
            </a:r>
            <a:endParaRPr lang="pl-PL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pence</a:t>
            </a:r>
            <a:r>
              <a:rPr lang="pl-PL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BRITISH FLAG</a:t>
            </a:r>
            <a:endParaRPr lang="pl-PL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 rot="20990042">
            <a:off x="402753" y="203928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 Union Flag, popularly known as 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Union Jack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is the national flag of 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United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Kingdom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litmuse.net/wp-content/uploads/2011/04/hand-union-j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3644">
            <a:off x="5803765" y="1285860"/>
            <a:ext cx="2554449" cy="321471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 rot="21285334">
            <a:off x="1942417" y="3808837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flag containing of three older national flags: the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 cross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George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England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saltire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Andrew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Scotland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saltire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Patrick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represent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Ireland</a:t>
            </a:r>
            <a:r>
              <a:rPr lang="en-US" b="1" dirty="0" smtClean="0"/>
              <a:t>.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LARGEST ISLAND IN EUROPE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29246" cy="4829196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Great Britain  is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surrounded by seas on all sides</a:t>
            </a:r>
            <a:r>
              <a:rPr lang="pl-PL" sz="1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is separated from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European continent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by the North Sea and the English Channel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It is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just 1,000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kilometres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from the south coast to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far north and just under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kilometres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widest part.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 place in Great Britain is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more than 120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kilometres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from the sea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main mountain regions are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the Cornish Heights, the Cambrian in Wales, the Cambrian Mountains (in Lake District) and the Pennies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The highest mountain in Great Britain is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Ben Nevis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Scotland.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Among the most important rivers is the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Thames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which flows into the North Sea. Its length is 336 km and it is the deepest rive in Britain. The longest river in Britain is the </a:t>
            </a:r>
            <a:r>
              <a:rPr lang="pl-PL" sz="1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Severn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29322" y="1600200"/>
            <a:ext cx="2757478" cy="4525963"/>
          </a:xfrm>
        </p:spPr>
        <p:txBody>
          <a:bodyPr>
            <a:normAutofit fontScale="92500"/>
          </a:bodyPr>
          <a:lstStyle/>
          <a:p>
            <a:endParaRPr lang="pl-PL" dirty="0"/>
          </a:p>
        </p:txBody>
      </p:sp>
      <p:pic>
        <p:nvPicPr>
          <p:cNvPr id="18434" name="Picture 2" descr="Map of the United King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2786082" cy="50387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GOD SAVE THE QUEEN!</a:t>
            </a:r>
            <a:endParaRPr lang="pl-PL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0" y="3071813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20482" name="Picture 2" descr="http://projectbritain.com/compare/img/qu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3116"/>
            <a:ext cx="2143139" cy="2786082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14282" y="2071678"/>
          <a:ext cx="6096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85719" y="1285860"/>
            <a:ext cx="86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'Elizabeth the Second, by the Grace of God of the United Kingdom </a:t>
            </a:r>
            <a:endParaRPr lang="pl-PL" sz="2000" b="1" dirty="0" smtClean="0">
              <a:solidFill>
                <a:srgbClr val="CC0000"/>
              </a:solidFill>
              <a:latin typeface="Book Antiqua" pitchFamily="18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C0000"/>
                </a:solidFill>
                <a:latin typeface="Book Antiqua" pitchFamily="18" charset="0"/>
                <a:cs typeface="Arial" pitchFamily="34" charset="0"/>
              </a:rPr>
              <a:t>of Great Britain and Northern Ireland'</a:t>
            </a:r>
            <a:endParaRPr lang="pl-PL" sz="2000" b="1" dirty="0">
              <a:solidFill>
                <a:srgbClr val="CC0000"/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1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FFD770-287D-4E8A-A509-412C47F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graphicEl>
                                              <a:dgm id="{C6FFD770-287D-4E8A-A509-412C47F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>
                                            <p:graphicEl>
                                              <a:dgm id="{C6FFD770-287D-4E8A-A509-412C47F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0ABB4B-61C7-4259-B0ED-5D527B2E7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graphicEl>
                                              <a:dgm id="{1D0ABB4B-61C7-4259-B0ED-5D527B2E7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>
                                            <p:graphicEl>
                                              <a:dgm id="{1D0ABB4B-61C7-4259-B0ED-5D527B2E7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9DC4D5-2668-4834-B5F3-D3CC5667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graphicEl>
                                              <a:dgm id="{FD9DC4D5-2668-4834-B5F3-D3CC5667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>
                                            <p:graphicEl>
                                              <a:dgm id="{FD9DC4D5-2668-4834-B5F3-D3CC5667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BE911D-70AC-4760-99D4-BD224B103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graphicEl>
                                              <a:dgm id="{FCBE911D-70AC-4760-99D4-BD224B103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>
                                            <p:graphicEl>
                                              <a:dgm id="{FCBE911D-70AC-4760-99D4-BD224B103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B9296-8D10-418F-B787-DD22AB074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graphicEl>
                                              <a:dgm id="{C5DB9296-8D10-418F-B787-DD22AB074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graphicEl>
                                              <a:dgm id="{C5DB9296-8D10-418F-B787-DD22AB074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9F647B-72DB-4C1A-AE59-0ECB6FC15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">
                                            <p:graphicEl>
                                              <a:dgm id="{C19F647B-72DB-4C1A-AE59-0ECB6FC15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>
                                            <p:graphicEl>
                                              <a:dgm id="{C19F647B-72DB-4C1A-AE59-0ECB6FC15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E48C33-7980-40AC-8D97-1991C577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>
                                            <p:graphicEl>
                                              <a:dgm id="{4AE48C33-7980-40AC-8D97-1991C577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">
                                            <p:graphicEl>
                                              <a:dgm id="{4AE48C33-7980-40AC-8D97-1991C577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2BA43C-0ABC-4088-A1F4-C41F5A09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7">
                                            <p:graphicEl>
                                              <a:dgm id="{F12BA43C-0ABC-4088-A1F4-C41F5A09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7">
                                            <p:graphicEl>
                                              <a:dgm id="{F12BA43C-0ABC-4088-A1F4-C41F5A093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FC5542-D9EE-4977-8472-CE474379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7">
                                            <p:graphicEl>
                                              <a:dgm id="{00FC5542-D9EE-4977-8472-CE474379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7">
                                            <p:graphicEl>
                                              <a:dgm id="{00FC5542-D9EE-4977-8472-CE474379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BRITISH ROYAL FAMILY</a:t>
            </a:r>
            <a:endParaRPr lang="pl-PL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 descr="http://2.bp.blogspot.com/-VfV9Vau_iqg/Ue-4S22YRaI/AAAAAAAAFrw/dwzgG2sxHUA/s1600/the+british+royal+family+tree+-+20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538855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SYMBOLS OF THE MONARCHY</a:t>
            </a:r>
            <a:endParaRPr lang="pl-PL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5720" y="150017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The Official Coat of Arms of the United Kingdom of</a:t>
            </a:r>
            <a:r>
              <a:rPr lang="pl-P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Great Britain and Northern Ireland</a:t>
            </a:r>
            <a:endParaRPr lang="pl-PL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http://www.ddjac.com/_Media/sa_coat_of_ar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857520" cy="2286016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00034" y="2643182"/>
            <a:ext cx="2571768" cy="92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 the left, the shield is supported by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English Lion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57950" y="2786058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On the right it is supported by the</a:t>
            </a:r>
            <a:r>
              <a:rPr lang="en-US" b="1" dirty="0" smtClean="0"/>
              <a:t> Unicorn of Scotland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 rot="442013">
            <a:off x="3994151" y="480196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main element of the Arms is the shield which is divided into four quarters. The first and fourth quadrants represent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England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quadrant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represents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Scotland 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third quadrant represents Ireland 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isn’t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shield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Wales</a:t>
            </a:r>
            <a:endParaRPr lang="pl-PL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 rot="21024569">
            <a:off x="44263" y="4935188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The coat features both the motto of British Monarchs:</a:t>
            </a:r>
            <a:r>
              <a:rPr lang="pl-PL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Dieu</a:t>
            </a:r>
            <a:r>
              <a:rPr lang="pl-PL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 et mon </a:t>
            </a:r>
            <a:r>
              <a:rPr lang="pl-PL" sz="1600" dirty="0" err="1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droit</a:t>
            </a:r>
            <a:r>
              <a:rPr lang="pl-PL" sz="1600" dirty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err="1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God</a:t>
            </a:r>
            <a:r>
              <a:rPr lang="pl-PL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 and my </a:t>
            </a:r>
            <a:r>
              <a:rPr lang="pl-PL" sz="1600" dirty="0" err="1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pl-PL" sz="1600" dirty="0" smtClean="0">
                <a:solidFill>
                  <a:srgbClr val="0E0EB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600" dirty="0">
              <a:solidFill>
                <a:srgbClr val="0E0EB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GREAT CITY OF LONDON</a:t>
            </a:r>
            <a:endParaRPr lang="pl-PL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 rot="20963981">
            <a:off x="457200" y="1643051"/>
            <a:ext cx="4257676" cy="264320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None/>
            </a:pP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 capital and largest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city, is in</a:t>
            </a:r>
            <a:endParaRPr lang="pl-PL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southeast</a:t>
            </a: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is situated at</a:t>
            </a:r>
            <a:endParaRPr lang="pl-PL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</a:t>
            </a: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sides of the River Thames</a:t>
            </a:r>
            <a:endParaRPr lang="pl-PL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nglish</a:t>
            </a:r>
            <a:r>
              <a:rPr lang="pl-PL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kings and queens have lived</a:t>
            </a:r>
            <a:endParaRPr lang="pl-PL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pl-PL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London for almost 1,000 years. </a:t>
            </a:r>
            <a:endParaRPr lang="pl-PL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 rot="587056">
            <a:off x="4380253" y="1677666"/>
            <a:ext cx="4038600" cy="3133511"/>
          </a:xfrm>
        </p:spPr>
        <p:txBody>
          <a:bodyPr>
            <a:normAutofit/>
          </a:bodyPr>
          <a:lstStyle/>
          <a:p>
            <a:pPr algn="just">
              <a:buClr>
                <a:srgbClr val="CC0000"/>
              </a:buClr>
              <a:buNone/>
            </a:pPr>
            <a:r>
              <a:rPr lang="pl-PL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 made up of two ancient cities</a:t>
            </a:r>
            <a:r>
              <a:rPr lang="pl-PL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E0EB2"/>
              </a:buClr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the City of London, know simply as '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the City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' which is the business and financial heart of the United Kingdom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Clr>
                <a:srgbClr val="0E0EB2"/>
              </a:buClr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the City of Westminster, where Parliament and most of the government offices are located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9458" name="Picture 2" descr="http://www.cityjet.com/dyn/_pictures/destinations/city-pairs/london-inbound/LCY_he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9"/>
            <a:ext cx="91440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1103</Words>
  <Application>Microsoft Office PowerPoint</Application>
  <PresentationFormat>Pokaz na ekranie (4:3)</PresentationFormat>
  <Paragraphs>136</Paragraphs>
  <Slides>16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THE JOURNAY TO GREAT BRITAIN</vt:lpstr>
      <vt:lpstr>What is Great Britain?</vt:lpstr>
      <vt:lpstr>The United Kingdom</vt:lpstr>
      <vt:lpstr>BRITISH FLAG</vt:lpstr>
      <vt:lpstr>THE LARGEST ISLAND IN EUROPE</vt:lpstr>
      <vt:lpstr>GOD SAVE THE QUEEN!</vt:lpstr>
      <vt:lpstr>THE BRITISH ROYAL FAMILY</vt:lpstr>
      <vt:lpstr>SYMBOLS OF THE MONARCHY</vt:lpstr>
      <vt:lpstr>THE GREAT CITY OF LONDON</vt:lpstr>
      <vt:lpstr>FASCINATING FACTS ABOUT LONDON</vt:lpstr>
      <vt:lpstr>  BUILDINGS AND LANDMARKS OF LONDON    </vt:lpstr>
      <vt:lpstr>FAMOUS BRITISH PEOPLE</vt:lpstr>
      <vt:lpstr>Score the goal!</vt:lpstr>
      <vt:lpstr>British have a fun!</vt:lpstr>
      <vt:lpstr>Superstitions in Britain</vt:lpstr>
      <vt:lpstr>IT’S TIME TO EAT!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Jarzyna</dc:creator>
  <cp:lastModifiedBy>Jarzyna</cp:lastModifiedBy>
  <cp:revision>102</cp:revision>
  <dcterms:created xsi:type="dcterms:W3CDTF">2014-05-10T08:19:19Z</dcterms:created>
  <dcterms:modified xsi:type="dcterms:W3CDTF">2014-05-11T15:15:38Z</dcterms:modified>
</cp:coreProperties>
</file>