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70" r:id="rId4"/>
    <p:sldId id="279" r:id="rId5"/>
    <p:sldId id="280" r:id="rId6"/>
    <p:sldId id="281" r:id="rId7"/>
    <p:sldId id="278" r:id="rId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FF"/>
    <a:srgbClr val="990000"/>
    <a:srgbClr val="0000CC"/>
    <a:srgbClr val="FF6600"/>
    <a:srgbClr val="006600"/>
    <a:srgbClr val="33CC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9E58F37-C167-41A7-B5AC-A7579BD10A1C}" type="datetimeFigureOut">
              <a:rPr lang="pl-PL" smtClean="0"/>
              <a:pPr/>
              <a:t>2014-01-10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050FC4-5FDF-4896-8909-7EA41628FF5A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7" Type="http://schemas.openxmlformats.org/officeDocument/2006/relationships/image" Target="../media/image8.tmp"/><Relationship Id="rId2" Type="http://schemas.openxmlformats.org/officeDocument/2006/relationships/hyperlink" Target="http://scratch.mit.edu/projects/13662085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ratch.mit.edu/projects/14191380/" TargetMode="External"/><Relationship Id="rId5" Type="http://schemas.openxmlformats.org/officeDocument/2006/relationships/image" Target="../media/image7.tmp"/><Relationship Id="rId4" Type="http://schemas.openxmlformats.org/officeDocument/2006/relationships/hyperlink" Target="http://scratch.mit.edu/projects/1366137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7" Type="http://schemas.openxmlformats.org/officeDocument/2006/relationships/image" Target="../media/image11.tmp"/><Relationship Id="rId2" Type="http://schemas.openxmlformats.org/officeDocument/2006/relationships/hyperlink" Target="http://scratch.mit.edu/projects/13885131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ratch.mit.edu/projects/14412616/" TargetMode="External"/><Relationship Id="rId5" Type="http://schemas.openxmlformats.org/officeDocument/2006/relationships/image" Target="../media/image10.tmp"/><Relationship Id="rId4" Type="http://schemas.openxmlformats.org/officeDocument/2006/relationships/hyperlink" Target="http://scratch.mit.edu/projects/1520464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7" Type="http://schemas.openxmlformats.org/officeDocument/2006/relationships/image" Target="../media/image14.tmp"/><Relationship Id="rId2" Type="http://schemas.openxmlformats.org/officeDocument/2006/relationships/hyperlink" Target="http://scratch.mit.edu/projects/15436838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ratch.mit.edu/projects/14330546/" TargetMode="External"/><Relationship Id="rId5" Type="http://schemas.openxmlformats.org/officeDocument/2006/relationships/image" Target="../media/image13.tmp"/><Relationship Id="rId4" Type="http://schemas.openxmlformats.org/officeDocument/2006/relationships/hyperlink" Target="http://scratch.mit.edu/projects/1356203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hyperlink" Target="http://scratch.mit.edu/projects/13556315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mp"/><Relationship Id="rId4" Type="http://schemas.openxmlformats.org/officeDocument/2006/relationships/hyperlink" Target="http://scratch.mit.edu/projects/1481828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mistrzowiekodowania.pl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8892480" cy="1193304"/>
          </a:xfrm>
        </p:spPr>
        <p:txBody>
          <a:bodyPr>
            <a:noAutofit/>
          </a:bodyPr>
          <a:lstStyle/>
          <a:p>
            <a:pPr algn="ctr"/>
            <a:r>
              <a:rPr lang="pl-PL" sz="6600" dirty="0" smtClean="0">
                <a:solidFill>
                  <a:srgbClr val="CC0066"/>
                </a:solidFill>
              </a:rPr>
              <a:t>FESTIWAL PROJEKTÓW</a:t>
            </a:r>
            <a:endParaRPr lang="pl-PL" sz="66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87091" y="6093296"/>
            <a:ext cx="8756909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C:\Users\n\Desktop\MKod\mistrz_kod_200x1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r="8882"/>
          <a:stretch/>
        </p:blipFill>
        <p:spPr bwMode="auto">
          <a:xfrm>
            <a:off x="3707904" y="3861048"/>
            <a:ext cx="2078182" cy="1905000"/>
          </a:xfrm>
          <a:prstGeom prst="rect">
            <a:avLst/>
          </a:prstGeom>
          <a:noFill/>
          <a:ln w="317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07504" y="2276872"/>
            <a:ext cx="8892480" cy="11933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6000" dirty="0" smtClean="0">
                <a:ln w="28575">
                  <a:solidFill>
                    <a:srgbClr val="0066FF"/>
                  </a:solidFill>
                </a:ln>
                <a:solidFill>
                  <a:srgbClr val="000099"/>
                </a:solidFill>
              </a:rPr>
              <a:t>MISTRZOWIE KODOWANIA</a:t>
            </a:r>
            <a:endParaRPr lang="pl-PL" sz="6000" dirty="0">
              <a:ln w="28575">
                <a:solidFill>
                  <a:srgbClr val="0066FF"/>
                </a:solidFill>
              </a:ln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324544" y="634898"/>
            <a:ext cx="6984776" cy="1193304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rgbClr val="CC0066"/>
                </a:solidFill>
              </a:rPr>
              <a:t>NASI MISTRZOWIE</a:t>
            </a:r>
            <a:endParaRPr lang="pl-PL" sz="60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6271941"/>
            <a:ext cx="8568952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C:\Users\n\Desktop\MKod\Mistrzowie_Kodowania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12" y="2041477"/>
            <a:ext cx="2824723" cy="3995067"/>
          </a:xfrm>
          <a:prstGeom prst="rect">
            <a:avLst/>
          </a:prstGeom>
          <a:noFill/>
          <a:ln w="317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\Desktop\MKod\DSC07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268">
            <a:off x="401789" y="2413097"/>
            <a:ext cx="2561754" cy="3415672"/>
          </a:xfrm>
          <a:prstGeom prst="rect">
            <a:avLst/>
          </a:prstGeom>
          <a:noFill/>
          <a:ln w="317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\Desktop\MKod\DSC07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268">
            <a:off x="3110277" y="2452933"/>
            <a:ext cx="2481452" cy="3308603"/>
          </a:xfrm>
          <a:prstGeom prst="rect">
            <a:avLst/>
          </a:prstGeom>
          <a:noFill/>
          <a:ln w="317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\Desktop\MKod\mistrz_kod_200x1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r="8882"/>
          <a:stretch/>
        </p:blipFill>
        <p:spPr bwMode="auto">
          <a:xfrm>
            <a:off x="7925488" y="770070"/>
            <a:ext cx="930943" cy="853364"/>
          </a:xfrm>
          <a:prstGeom prst="rect">
            <a:avLst/>
          </a:prstGeom>
          <a:noFill/>
          <a:ln w="317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355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729625"/>
            <a:ext cx="6048672" cy="1193304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rgbClr val="CC0066"/>
                </a:solidFill>
              </a:rPr>
              <a:t>NASZE PROJEKTY</a:t>
            </a:r>
            <a:endParaRPr lang="pl-PL" sz="60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820472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012160" y="1215043"/>
            <a:ext cx="2988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>
                <a:solidFill>
                  <a:srgbClr val="FFC000"/>
                </a:solidFill>
              </a:rPr>
              <a:t>Sara Wójcik</a:t>
            </a:r>
            <a:endParaRPr lang="pl-PL" sz="4000" dirty="0"/>
          </a:p>
        </p:txBody>
      </p:sp>
      <p:pic>
        <p:nvPicPr>
          <p:cNvPr id="7" name="Obraz 6" descr="Labirynt on Scratch - Mozilla Firefox">
            <a:hlinkClick r:id="rId2" tooltip="Projekt 1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36069" r="48788" b="15523"/>
          <a:stretch/>
        </p:blipFill>
        <p:spPr>
          <a:xfrm>
            <a:off x="179512" y="2132856"/>
            <a:ext cx="3172691" cy="238298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Obraz 7" descr="Kot goni mysz on Scratch - Mozilla Firefox">
            <a:hlinkClick r:id="rId4" tooltip="Projekt 2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36351" r="48788" b="15522"/>
          <a:stretch/>
        </p:blipFill>
        <p:spPr>
          <a:xfrm>
            <a:off x="2894290" y="2636912"/>
            <a:ext cx="3172691" cy="236912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Obraz 8" descr="Kartka świąteczna on Scratch - Mozilla Firefox">
            <a:hlinkClick r:id="rId6" tooltip="Projekt 3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36632" r="48788" b="15523"/>
          <a:stretch/>
        </p:blipFill>
        <p:spPr>
          <a:xfrm>
            <a:off x="5888182" y="3420586"/>
            <a:ext cx="3086895" cy="235527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2780794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60490" y="729625"/>
            <a:ext cx="5884618" cy="1193304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rgbClr val="CC0066"/>
                </a:solidFill>
              </a:rPr>
              <a:t>NASZE PROJEKTY</a:t>
            </a:r>
            <a:endParaRPr lang="pl-PL" sz="60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820472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529204" y="1215043"/>
            <a:ext cx="3627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>
                <a:solidFill>
                  <a:srgbClr val="FFC000"/>
                </a:solidFill>
              </a:rPr>
              <a:t>Pola Branecka</a:t>
            </a:r>
            <a:endParaRPr lang="pl-PL" sz="4000" dirty="0"/>
          </a:p>
        </p:txBody>
      </p:sp>
      <p:pic>
        <p:nvPicPr>
          <p:cNvPr id="3" name="Obraz 2" descr="Lot samotolotu - szybowca on Scratch - Mozilla Firefox">
            <a:hlinkClick r:id="rId2" tooltip="Projekt 1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6632" r="48788" b="15523"/>
          <a:stretch/>
        </p:blipFill>
        <p:spPr>
          <a:xfrm>
            <a:off x="251520" y="2132856"/>
            <a:ext cx="3158836" cy="235527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6" name="Obraz 5" descr="Odgadnij liczbę on Scratch - Mozilla Firefox">
            <a:hlinkClick r:id="rId4" tooltip="Projekt 2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6632" r="48939" b="15805"/>
          <a:stretch/>
        </p:blipFill>
        <p:spPr>
          <a:xfrm>
            <a:off x="2987824" y="2924944"/>
            <a:ext cx="3144982" cy="234141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0" name="Obraz 9" descr="Kartka świąteczna on Scratch - Mozilla Firefox">
            <a:hlinkClick r:id="rId6" tooltip="Projekt 3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6632" r="48788" b="15805"/>
          <a:stretch/>
        </p:blipFill>
        <p:spPr>
          <a:xfrm>
            <a:off x="5763487" y="3501008"/>
            <a:ext cx="3158836" cy="234141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8477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60490" y="729625"/>
            <a:ext cx="5884618" cy="1193304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rgbClr val="CC0066"/>
                </a:solidFill>
              </a:rPr>
              <a:t>NASZE PROJEKTY</a:t>
            </a:r>
            <a:endParaRPr lang="pl-PL" sz="60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820472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645549" y="1210886"/>
            <a:ext cx="3394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>
                <a:solidFill>
                  <a:srgbClr val="FFC000"/>
                </a:solidFill>
              </a:rPr>
              <a:t>Olaf Orliński</a:t>
            </a:r>
            <a:endParaRPr lang="pl-PL" sz="4000" dirty="0"/>
          </a:p>
        </p:txBody>
      </p:sp>
      <p:pic>
        <p:nvPicPr>
          <p:cNvPr id="8" name="Obraz 7" descr="Untitled-12 on Scratch - Mozilla Firefox">
            <a:hlinkClick r:id="rId2" tooltip="Projekt 1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36351" r="48636" b="15241"/>
          <a:stretch/>
        </p:blipFill>
        <p:spPr>
          <a:xfrm>
            <a:off x="323528" y="2060848"/>
            <a:ext cx="3186546" cy="238298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Obraz 8" descr="Untitled-4 on Scratch - Mozilla Firefox">
            <a:hlinkClick r:id="rId4" tooltip="Projekt 2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36632" r="48939" b="15805"/>
          <a:stretch/>
        </p:blipFill>
        <p:spPr>
          <a:xfrm>
            <a:off x="2915816" y="2852936"/>
            <a:ext cx="3158838" cy="234141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1" name="Obraz 10" descr="Untitled-7 on Scratch - Mozilla Firefox">
            <a:hlinkClick r:id="rId6" tooltip="Projekt 3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6632" r="48939" b="15805"/>
          <a:stretch/>
        </p:blipFill>
        <p:spPr>
          <a:xfrm>
            <a:off x="5770413" y="3573016"/>
            <a:ext cx="3144983" cy="234141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8805639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60490" y="729625"/>
            <a:ext cx="5884618" cy="1193304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rgbClr val="CC0066"/>
                </a:solidFill>
              </a:rPr>
              <a:t>NASZE PROJEKTY</a:t>
            </a:r>
            <a:endParaRPr lang="pl-PL" sz="60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820472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552414" y="1230281"/>
            <a:ext cx="3580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solidFill>
                  <a:srgbClr val="FFC000"/>
                </a:solidFill>
              </a:rPr>
              <a:t>Szymon </a:t>
            </a:r>
            <a:r>
              <a:rPr lang="pl-PL" sz="3600" b="1" dirty="0" err="1" smtClean="0">
                <a:solidFill>
                  <a:srgbClr val="FFC000"/>
                </a:solidFill>
              </a:rPr>
              <a:t>Mordel</a:t>
            </a:r>
            <a:endParaRPr lang="pl-PL" sz="3600" dirty="0"/>
          </a:p>
        </p:txBody>
      </p:sp>
      <p:pic>
        <p:nvPicPr>
          <p:cNvPr id="3" name="Obraz 2" descr="kot i mysz on Scratch - Mozilla Firefox">
            <a:hlinkClick r:id="rId2" tooltip="Projekt 1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36069" r="48484" b="15242"/>
          <a:stretch/>
        </p:blipFill>
        <p:spPr>
          <a:xfrm>
            <a:off x="539552" y="2420888"/>
            <a:ext cx="3214255" cy="2396836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6" name="Obraz 5" descr="Untitled-6 on Scratch - Mozilla Firefox">
            <a:hlinkClick r:id="rId4" tooltip="Projekt 2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35787" r="48788" b="15242"/>
          <a:stretch/>
        </p:blipFill>
        <p:spPr>
          <a:xfrm>
            <a:off x="4735694" y="3247434"/>
            <a:ext cx="3186545" cy="241069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816993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908720"/>
            <a:ext cx="8892480" cy="1193304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solidFill>
                  <a:srgbClr val="CC0066"/>
                </a:solidFill>
              </a:rPr>
              <a:t>FESTIWAL PROJEKTÓW</a:t>
            </a:r>
            <a:endParaRPr lang="pl-PL" sz="7200" dirty="0">
              <a:solidFill>
                <a:srgbClr val="CC0066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95536" y="6093296"/>
            <a:ext cx="8588455" cy="504056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Szkoła Podstawowa nr 28 z Oddziałami </a:t>
            </a:r>
            <a:r>
              <a:rPr lang="pl-PL" sz="2400" b="1" dirty="0">
                <a:solidFill>
                  <a:srgbClr val="002060"/>
                </a:solidFill>
                <a:latin typeface="+mj-lt"/>
              </a:rPr>
              <a:t>I</a:t>
            </a:r>
            <a:r>
              <a:rPr lang="pl-PL" sz="2400" b="1" dirty="0" smtClean="0">
                <a:solidFill>
                  <a:srgbClr val="002060"/>
                </a:solidFill>
                <a:latin typeface="+mj-lt"/>
              </a:rPr>
              <a:t>ntegracyjnymi w Lublinie</a:t>
            </a:r>
            <a:endParaRPr lang="pl-PL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528" y="3013194"/>
            <a:ext cx="42034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dirty="0" smtClean="0">
                <a:ln w="28575">
                  <a:solidFill>
                    <a:srgbClr val="000099"/>
                  </a:solidFill>
                </a:ln>
                <a:solidFill>
                  <a:srgbClr val="0066FF"/>
                </a:solidFill>
                <a:latin typeface="Arial Narrow" panose="020B0606020202030204" pitchFamily="34" charset="0"/>
              </a:rPr>
              <a:t>DZIĘKUJEMY </a:t>
            </a:r>
            <a:br>
              <a:rPr lang="pl-PL" sz="4400" dirty="0" smtClean="0">
                <a:ln w="28575">
                  <a:solidFill>
                    <a:srgbClr val="000099"/>
                  </a:solidFill>
                </a:ln>
                <a:solidFill>
                  <a:srgbClr val="0066FF"/>
                </a:solidFill>
                <a:latin typeface="Arial Narrow" panose="020B0606020202030204" pitchFamily="34" charset="0"/>
              </a:rPr>
            </a:br>
            <a:r>
              <a:rPr lang="pl-PL" sz="4400" dirty="0" smtClean="0">
                <a:ln w="28575">
                  <a:solidFill>
                    <a:srgbClr val="000099"/>
                  </a:solidFill>
                </a:ln>
                <a:solidFill>
                  <a:srgbClr val="0066FF"/>
                </a:solidFill>
                <a:latin typeface="Arial Narrow" panose="020B0606020202030204" pitchFamily="34" charset="0"/>
              </a:rPr>
              <a:t>ZA UWAGĘ</a:t>
            </a:r>
            <a:endParaRPr lang="pl-PL" sz="4400" dirty="0">
              <a:ln w="28575">
                <a:solidFill>
                  <a:srgbClr val="000099"/>
                </a:solidFill>
              </a:ln>
              <a:solidFill>
                <a:srgbClr val="0066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 descr="C:\Users\n\Desktop\Chmura - laptop1.jpg">
            <a:hlinkClick r:id="rId2" tooltip="MISTRZOWIE KODOWAN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772848" cy="32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12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788</TotalTime>
  <Words>88</Words>
  <Application>Microsoft Office PowerPoint</Application>
  <PresentationFormat>Pokaz na ekranie (4:3)</PresentationFormat>
  <Paragraphs>20</Paragraphs>
  <Slides>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Przepływ</vt:lpstr>
      <vt:lpstr>FESTIWAL PROJEKTÓW</vt:lpstr>
      <vt:lpstr>NASI MISTRZOWIE</vt:lpstr>
      <vt:lpstr>NASZE PROJEKTY</vt:lpstr>
      <vt:lpstr>NASZE PROJEKTY</vt:lpstr>
      <vt:lpstr>NASZE PROJEKTY</vt:lpstr>
      <vt:lpstr>NASZE PROJEKTY</vt:lpstr>
      <vt:lpstr>FESTIWAL PROJEKTÓW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Dobra praktyka</dc:title>
  <dc:creator>a.szum</dc:creator>
  <cp:lastModifiedBy>n</cp:lastModifiedBy>
  <cp:revision>89</cp:revision>
  <dcterms:created xsi:type="dcterms:W3CDTF">2012-08-13T09:22:20Z</dcterms:created>
  <dcterms:modified xsi:type="dcterms:W3CDTF">2014-01-10T18:06:35Z</dcterms:modified>
</cp:coreProperties>
</file>