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5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9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A3285-ABB2-4BC0-AAB6-C64F973D233B}" type="datetimeFigureOut">
              <a:rPr lang="pl-PL" smtClean="0"/>
              <a:t>2013-11-17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BE6E0-7B36-4954-9F24-63026A0A778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E6E0-7B36-4954-9F24-63026A0A7787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E6E0-7B36-4954-9F24-63026A0A7787}" type="slidenum">
              <a:rPr lang="pl-PL" smtClean="0"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E6E0-7B36-4954-9F24-63026A0A7787}" type="slidenum">
              <a:rPr lang="pl-PL" smtClean="0"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E6E0-7B36-4954-9F24-63026A0A7787}" type="slidenum">
              <a:rPr lang="pl-PL" smtClean="0"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E6E0-7B36-4954-9F24-63026A0A7787}" type="slidenum">
              <a:rPr lang="pl-PL" smtClean="0"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E6E0-7B36-4954-9F24-63026A0A7787}" type="slidenum">
              <a:rPr lang="pl-PL" smtClean="0"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E6E0-7B36-4954-9F24-63026A0A7787}" type="slidenum">
              <a:rPr lang="pl-PL" smtClean="0"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E6E0-7B36-4954-9F24-63026A0A7787}" type="slidenum">
              <a:rPr lang="pl-PL" smtClean="0"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E6E0-7B36-4954-9F24-63026A0A7787}" type="slidenum">
              <a:rPr lang="pl-PL" smtClean="0"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E6E0-7B36-4954-9F24-63026A0A7787}" type="slidenum">
              <a:rPr lang="pl-PL" smtClean="0"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85D8499-637F-4D5F-8873-F419E3C9A6ED}" type="datetimeFigureOut">
              <a:rPr lang="pl-PL" smtClean="0"/>
              <a:t>2013-11-17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CC86626-A629-441B-9104-5508DAE2878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D8499-637F-4D5F-8873-F419E3C9A6ED}" type="datetimeFigureOut">
              <a:rPr lang="pl-PL" smtClean="0"/>
              <a:t>2013-11-17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86626-A629-441B-9104-5508DAE287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85D8499-637F-4D5F-8873-F419E3C9A6ED}" type="datetimeFigureOut">
              <a:rPr lang="pl-PL" smtClean="0"/>
              <a:t>2013-11-17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C86626-A629-441B-9104-5508DAE287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D8499-637F-4D5F-8873-F419E3C9A6ED}" type="datetimeFigureOut">
              <a:rPr lang="pl-PL" smtClean="0"/>
              <a:t>2013-11-17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86626-A629-441B-9104-5508DAE287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5D8499-637F-4D5F-8873-F419E3C9A6ED}" type="datetimeFigureOut">
              <a:rPr lang="pl-PL" smtClean="0"/>
              <a:t>2013-11-17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CC86626-A629-441B-9104-5508DAE2878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D8499-637F-4D5F-8873-F419E3C9A6ED}" type="datetimeFigureOut">
              <a:rPr lang="pl-PL" smtClean="0"/>
              <a:t>2013-11-17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86626-A629-441B-9104-5508DAE287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D8499-637F-4D5F-8873-F419E3C9A6ED}" type="datetimeFigureOut">
              <a:rPr lang="pl-PL" smtClean="0"/>
              <a:t>2013-11-17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86626-A629-441B-9104-5508DAE287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D8499-637F-4D5F-8873-F419E3C9A6ED}" type="datetimeFigureOut">
              <a:rPr lang="pl-PL" smtClean="0"/>
              <a:t>2013-11-17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86626-A629-441B-9104-5508DAE287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5D8499-637F-4D5F-8873-F419E3C9A6ED}" type="datetimeFigureOut">
              <a:rPr lang="pl-PL" smtClean="0"/>
              <a:t>2013-11-17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86626-A629-441B-9104-5508DAE287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D8499-637F-4D5F-8873-F419E3C9A6ED}" type="datetimeFigureOut">
              <a:rPr lang="pl-PL" smtClean="0"/>
              <a:t>2013-11-17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86626-A629-441B-9104-5508DAE287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D8499-637F-4D5F-8873-F419E3C9A6ED}" type="datetimeFigureOut">
              <a:rPr lang="pl-PL" smtClean="0"/>
              <a:t>2013-11-17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86626-A629-441B-9104-5508DAE2878D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85D8499-637F-4D5F-8873-F419E3C9A6ED}" type="datetimeFigureOut">
              <a:rPr lang="pl-PL" smtClean="0"/>
              <a:t>2013-11-17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CC86626-A629-441B-9104-5508DAE2878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gi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66868" y="1928802"/>
            <a:ext cx="5105400" cy="2071702"/>
          </a:xfrm>
        </p:spPr>
        <p:txBody>
          <a:bodyPr/>
          <a:lstStyle/>
          <a:p>
            <a:pPr algn="ctr"/>
            <a:r>
              <a:rPr lang="pl-PL" dirty="0" smtClean="0"/>
              <a:t>My </a:t>
            </a:r>
            <a:r>
              <a:rPr lang="pl-PL" dirty="0" err="1" smtClean="0"/>
              <a:t>dream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endParaRPr lang="pl-PL" dirty="0"/>
          </a:p>
        </p:txBody>
      </p:sp>
      <p:pic>
        <p:nvPicPr>
          <p:cNvPr id="6" name="Nagrany dźwięk">
            <a:hlinkClick r:id="" action="ppaction://media"/>
          </p:cNvPr>
          <p:cNvPicPr>
            <a:picLocks noRot="1" noChangeAspect="1"/>
          </p:cNvPicPr>
          <p:nvPr>
            <a:wavAudioFile r:embed="rId1" name="Nagrany dźwięk"/>
          </p:nvPr>
        </p:nvPicPr>
        <p:blipFill>
          <a:blip r:embed="rId4"/>
          <a:stretch>
            <a:fillRect/>
          </a:stretch>
        </p:blipFill>
        <p:spPr>
          <a:xfrm>
            <a:off x="28572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428736"/>
            <a:ext cx="3429000" cy="177166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Prezentację wykonała </a:t>
            </a:r>
            <a:r>
              <a:rPr lang="pl-PL" dirty="0" err="1" smtClean="0"/>
              <a:t>adrianna</a:t>
            </a:r>
            <a:r>
              <a:rPr lang="pl-PL" dirty="0" smtClean="0"/>
              <a:t> </a:t>
            </a:r>
            <a:r>
              <a:rPr lang="pl-PL" dirty="0" err="1" smtClean="0"/>
              <a:t>wieleba</a:t>
            </a:r>
            <a:r>
              <a:rPr lang="pl-PL" dirty="0" smtClean="0"/>
              <a:t> z klasy 5b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788308"/>
          </a:xfrm>
        </p:spPr>
        <p:txBody>
          <a:bodyPr>
            <a:normAutofit/>
          </a:bodyPr>
          <a:lstStyle/>
          <a:p>
            <a:r>
              <a:rPr lang="pl-PL" sz="1800" dirty="0" smtClean="0"/>
              <a:t>Materiały pochodzą z </a:t>
            </a:r>
            <a:r>
              <a:rPr lang="pl-PL" sz="1800" dirty="0" err="1" smtClean="0"/>
              <a:t>internetu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pic>
        <p:nvPicPr>
          <p:cNvPr id="44034" name="Picture 2" descr="http://www.sp28.lublin.pl/zdjecia/slider/thumb_676x300/2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27802" r="27802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6" name="Picture 12" descr="http://i2.pinger.pl/pgr88/18d0eedd00213b6450997a81/kr%C3%B3l%20Julia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4071942"/>
            <a:ext cx="1688376" cy="2387015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5572132" y="421481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BYE, </a:t>
            </a:r>
            <a:r>
              <a:rPr lang="pl-PL" dirty="0" err="1" smtClean="0"/>
              <a:t>BYE</a:t>
            </a:r>
            <a:r>
              <a:rPr lang="pl-PL" dirty="0" smtClean="0"/>
              <a:t> …</a:t>
            </a:r>
            <a:endParaRPr lang="pl-PL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242048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I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bring</a:t>
            </a:r>
            <a:r>
              <a:rPr lang="pl-PL" dirty="0" smtClean="0"/>
              <a:t> </a:t>
            </a:r>
            <a:r>
              <a:rPr lang="pl-PL" dirty="0" err="1" smtClean="0"/>
              <a:t>animals</a:t>
            </a:r>
            <a:r>
              <a:rPr lang="pl-PL" dirty="0" smtClean="0"/>
              <a:t> to </a:t>
            </a:r>
            <a:r>
              <a:rPr lang="pl-PL" dirty="0" err="1" smtClean="0"/>
              <a:t>school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2050" name="Picture 2" descr="http://www.tapeciarnia.pl/tapety/normalne/169147_pies_owczarek_niemiecki_traw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3643337" cy="2428892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commons/7/7f/Egyptian_Mau_Bron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857628"/>
            <a:ext cx="3636843" cy="2857520"/>
          </a:xfrm>
          <a:prstGeom prst="rect">
            <a:avLst/>
          </a:prstGeom>
          <a:noFill/>
        </p:spPr>
      </p:pic>
      <p:pic>
        <p:nvPicPr>
          <p:cNvPr id="2054" name="Picture 6" descr="http://www.fermaszynszyli.pl/szynszyl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428736"/>
            <a:ext cx="2286000" cy="2066925"/>
          </a:xfrm>
          <a:prstGeom prst="rect">
            <a:avLst/>
          </a:prstGeom>
          <a:noFill/>
        </p:spPr>
      </p:pic>
      <p:sp>
        <p:nvSpPr>
          <p:cNvPr id="2056" name="AutoShape 8" descr="data:image/jpeg;base64,/9j/4AAQSkZJRgABAQAAAQABAAD/2wCEAAkGBxQSEhQUExQUFBQXFBcVFhUVFxQYFhQXFRQXFxQXFBccHCggGBolHBQUITEhJSkrLi4uFx8zODMsNygtLisBCgoKDg0OGxAQGywkHyQsLCwsLCwsLCwsLCwsLCwsLCwsLCwsLCwsLCwsLCwsLCwsLCwsLCwsLCwsLCwsLCwsLP/AABEIAMcA/QMBIgACEQEDEQH/xAAbAAEAAgMBAQAAAAAAAAAAAAAAAwQCBQYBB//EADwQAAIBAgIIAwcCBQIHAAAAAAABAgMRBCEFBhITMUFRYXGBkSIyQqGx0fBSwRRicrLhB/EVFiMkM4KS/8QAGQEBAAMBAQAAAAAAAAAAAAAAAAIDBAEF/8QAJBEBAQACAgIDAAEFAAAAAAAAAAECEQMhBBITMUEiFFFSYYH/2gAMAwEAAhEDEQA/APuIAAAAAAAAB42B6CCji6c21GcZNcUmmycAAAAAAAAAAAAAAAAAAAAAAAAAAAAAAAAAAAAAAHz7XfTkp1NxSlaMffa5y6eCO00zi91QqVOcYNrx4L5nymnHjJ5t5vz4mTyuSyes/Wnx8N32rPQ8qkcTR3bk5OpG+fFX9q/lc+wHB6hYFOtUqNZwilHs5Xu/RfM7wl4uNmG0ee7y0AGFWoopyk0kldt8EjSoezmkm27JZtvgjitN68qE0qVnG/F/F18Ea7WrWZ17wp5Uk/Oo+r7djjq1Jt3fUx8vkd6xacOHreT7tQqqUYyXCSTXmrmZW0bG1GmulOP9qLJsjMAAAAAAAAAAAAAAAAAAAAAAAAAAAAANPrcv+0rf0r+5HzOnK59X03R28PWj1pz9dl2PkMZWPO83rKVt8W/xsd1qHVW1Vjzag/S6f1OxPmupuJ2cXFcpRaPpRq8a741HPNZsZzSTbdkldt8Ej5prRrK8TLd08qSfg595duiL+vusd74em8r/APUfVr4fBczjcC+LZm8jn3fTH/q7h4tT2qxKPkRKDnOMVzkkvNpIknK5f1Uwe9xtJcotzfbZV187GfGbsi7K6m31mEbJLorHoB7DzQAAAAAAAAAAAAAAAAAAAAAAAAAAADxu2bAixn/jn/RL6M+Q/wALJvhY77TmskYpwp+03dOXJX6HGyqts83y88crJG7x8MpLam0LFUasKjzcWdhpHWaKpSdO+3a0U+V+fkcM5M8dfuVcfPlhNRPPimV3Wj0hWu3zbfP5k9CVokeOw95XPHHLJlOP2muUndXZ2/8Ap1o5qE68l772Y/0xeb839DQ6u6t1cTZyvCjzlzl2h9z6bh6EacYwirRikklySN/jcV37Vm5+Sa9YkABuZAAAAAAAAAAAAAAAAAAAAAAAAAAADjtZtO7V6cHZXs31t+x11b3XnbJ59Mj5Vjb7Rk8vkuOOp+tHj4y3dRTqmVPuV4u5jOrwR5bcttpkeIotZ8Ctj8fGhDeS4LJLm3ySNJo7XGOIlKKVmuKzvxsaMeK2bVZZ9tjjepJoTAuvWp018Us+0VnJ+lypUq38zdamaShh6+1NJ3WypN5Qu833O444+0lRtuun1rD0VCMYxVoxSSXZEhDQxMZxUoyTT4MmPWjAAAADCVWK4tLzR7GafBpgZAAAAAAAAAAAAAAAAAAAAAAAAhxk0oSb4bL+h8uxLzfQ7/Wavs00r2u8z5/jKMmnLkYPLu7qNnjzU2qz6L8zMo0fl9StGtZ59S5CqmY8JK0ZVxf+odOdSlGEIybUrtRV20c9qRoyrDEOUoSjHZa9pWvw5H1HEqEleyb6muhRs8nl0ZpvPccfVR8ct2KjzsQ1IGzTdrZMjlhVe/AoqyM8HpipBJbWS4K/AvR1kq8d5PxTf3NPUik7I8jbksyPy5TraUwldFhtKzm86k//AKf3NnPEVGspzf8A7SONo1LP7HRaMxnIs4ubfVqOeH7EGNU73u/39StR0jWh7s5R8JP7m8xkY2uznMXPN/Y5y7x7ldwu522uH1oxEfjb8Vc22E13l8cItfy3X1ZxLmZ05EMfJ5J+u3hwv4+qaN1io1strZl0l9zbJnxmMrPmbvROslWjltbUf0y/Z8jZx+bL1mz5+N/i+mA0Gjda6NSyk93Lvw9Te06ikrpprqszbjnjl3KzZY3H7ZAAkiAAAAAAAAAAAAAOZ1xqW2OeTyOMxunqME1N7tpZqX1j1R22uWFcqcZr4XZ+DPm2s2FVaMdqnGTTzy5XzXhYw8u5yVs4tXGIsBiaVeTlBTcVf2mrR8r8SSU+XFEDlOMNlRSiumRjRTMGXV6aGxbTWR7Rj2MKdNstUoWLftD6euiRVHs5u3qTVKtl27FKtiU/HwQunIgjJSd/nkTbvwZHTSfFL6GTo/p/3KNLNvZUmbjRUHzNXTk3kzaaOyJcc/kZXpfx3u8fU5nE1FtWTfkb3HSujUuha7y/bzLOe76R41a3Z+Zi4t/iLMKaed7eJkqUX39UZVyrGL/GZJEzw9ub8+Jg6F/zM7B4pdy7gdLVqTvCT8L3RSdPvIwUbPJr86lmOdl6RslfSdX9aIV7Rn7FT5S8Doj41Sds07M7jVnWRSSp1Ze1yk+fZnpcHk+3WX2xcvDrvF1oPEz02MwAAAAAAAAAAMK1NSTTzTVmcJpPBRjKUGro745bWTDWnfqUc2O5tbxXvTllhqccs7dHml4GNShTWeRZrUjW14GLLr8aZdva9aC4IoVMW+RO6DZJHBpcSv8AlfpLqKEqs3w88jKCvx+penQ6EE6FiNxrsrClR6FmMUjCiidRyOa07t7Qo7T+xs6FPZ4oq4FGy28sy7jxmtq86q4qXqVNm5brvzK+0/Ir5PtPD6eRorpfuSOMUrtL5GUVblcin6ehXpYx3j5JJGLSfGxhN+K8CrWqcWuJy13S9JRsUcTQ5qzRDGq+fDr9ySFXO1/tc5uU0rOoTUsRbPO/UzrJNXK6jbNfnidnTn2+j6o6eVaOxJ+2uD/UvudMfHdGYlwqRksmmfW8HXU4RkuaPV8bl98e2Hnw9buJwAaVAAAAAAAAAa7TeH26b7ZmxMKsbpo5lNzTsuq4KpAqVKCNvj8K4SdyjKxhsaZVVUkiOUS3UgRyiRsSUJKxX2e5erv/ACU68bO5VYnHsIE6jnYgiy1SXAje3V2hRyE2+pNTWRBVRfJqK/uo6ljCMcxNGFC+15GfPurcfpNOD8CGcnzX+Sec2mrpFeu73TRy9RKKFRtc7LvwIpZ2ysWqkHLK2ViWGEyzKpjbU7dNZGnfsZKHU28cMrGO4JfGj7tTNnmzkXa9BX6fRlacbcB66NqqlZ3/ABn1DU7HqpRS+KOT/Y+YVevLn9ze6qY906y6PJ+HgaPGz9ctKubH2xfUgYwldGR6rAAAAAAAAAAADTafwjkk0r2OaqU7ZHetGi03o7Lais+Zn5eP9i3DP8c1IwlEnmRSkZ9LtqtenchkWKsuXJkKporqcRbrMvUKdjClSLSQxx/TKpEyKqsj1yIpvoTtQiCpczw8czJrIQKbFu0lXO/5zId3y6EjZhKohYSpI00jFtEW2Rz7D6GSdnbzM5TX+eRDTnbiY1mNhUfXgVqkAnfmRttZM59uqtSkvJk+jXsVI9mn+dTGvK5HQvtISapbuPsmEneKa6ExqtW621Qj1SsbU9fG7jz8pqgAOuAI94hvEBICPeIKogJAY7aIa+LjHi/JHLZDSwaLT2Ifu3M6+lZP3Ul9TT4mV827lPJySzUW4Y99qU4kFSJYmyCpIz1aqSR7CJ7UqCjCU3aKITFLaaMrEiqHn/DKuX5yuQVsHVjf2X3J+tR2zdVETkUKtZxdpZClirldSjZwMHU+hDLEJI8oU5TTeSXV/siNSjOWIRA8RdmT0fycm/Jfci/gIxd9pt+MSHsn6pnXyPN+uLKtXFKDzsyridIq3sW8OJy5Y/3NVuJSTWXoUpzauuX3NdR0l+pNeHAznjE+D4q33I+0v079J99FPj4/nMlburmixFZLir+bsS0MfZdOxzDLV1TKdLuIqLqR4TELaV8s88jWV8W5MlwMW3w+n2J+28ukddPr+rFWmoWhO/Zq2Zvz57q/LZte/idvhq6aPT48umTkx72tgw2xtFypAzxszZhI46jciN1DORDI4IK+kkro1FTSCbedzbTwcJcYpkK0TSXCC9CrLHKrMcpGkraViuaIKmk1zN1V0DRfwIhnq9S/T9Sr4s/9J++LR1cWuKZVq41I6aGg4LhFHk9BwfwnfirnvHEvSe1LZSbO/wBHYWMacbpJ2z8SktX6fHZLtLB2yJYcdn25lntZdKIdFMi/hx/Dlnqj7KuM0TCfFcjltL6HdFOalZcrnYywzKuL0UqitPNdHchlx7SmenF6IpOrK8naC4tcZPojpJ1oRjZZWyS6E70AuCbS7EFTVpv45fIzXh5PyLZyYtVVpTqTtfZgunPx6LsZTwUUrOUm2bfD6AlBWU5PPnY9loOV/efoiH9Nl/ZP540uI0XSt8V+5psRo2K912t5nYVtAyl8b9CvLVeT+N+iO3xd/iPzuIkpc0jBNrp6Hcf8qfzP5Eb1P/mfyE8Snzxw2JrO3UqTjJ2UfqfQJalJ/E/keUtRYxzvI7/SXe3Pmji8HhZc/wBzfYHDNHS0dV1HqWqWgbE8fG05ebaLQ1O509GTSKWEwGybCnRZqxx0pyy2lhNkqkyOMDKxYglZhIAOImYtHgDrJRPdkAOGyNgABsDdgB03Y3YADdobtAAN0hukAA3SG6QADdIbpAAN0hukegDzdI93SAAbpDdoABu0e7AAHqiZWADj0xbPAHX/2Q=="/>
          <p:cNvSpPr>
            <a:spLocks noChangeAspect="1" noChangeArrowheads="1"/>
          </p:cNvSpPr>
          <p:nvPr/>
        </p:nvSpPr>
        <p:spPr bwMode="auto">
          <a:xfrm>
            <a:off x="155575" y="-1401763"/>
            <a:ext cx="3724275" cy="2924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8" name="Picture 10" descr="http://marwetkatowice.pl/do-pobrania/kroli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071918"/>
            <a:ext cx="3196154" cy="2786082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1" name="Picture 15" descr="Galeria Niemcy - D&amp;zdot;ungla pod Berlinem, obrazek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500438"/>
            <a:ext cx="4191029" cy="3143272"/>
          </a:xfrm>
          <a:prstGeom prst="rect">
            <a:avLst/>
          </a:prstGeom>
          <a:noFill/>
        </p:spPr>
      </p:pic>
      <p:pic>
        <p:nvPicPr>
          <p:cNvPr id="19469" name="Picture 13" descr="http://thumbs.dreamstime.com/x/szcz%C4%99%C5%9Bliwy-posta%C4%87-z-kresk%C3%B3wki-rekin-236088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928670"/>
            <a:ext cx="2500330" cy="169397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I’d</a:t>
            </a:r>
            <a:r>
              <a:rPr lang="pl-PL" dirty="0" smtClean="0"/>
              <a:t> </a:t>
            </a:r>
            <a:r>
              <a:rPr lang="pl-PL" dirty="0" err="1" smtClean="0"/>
              <a:t>like</a:t>
            </a:r>
            <a:r>
              <a:rPr lang="pl-PL" dirty="0" smtClean="0"/>
              <a:t> to </a:t>
            </a:r>
            <a:r>
              <a:rPr lang="pl-PL" dirty="0" err="1" smtClean="0"/>
              <a:t>have</a:t>
            </a:r>
            <a:r>
              <a:rPr lang="pl-PL" dirty="0" smtClean="0"/>
              <a:t> 2 </a:t>
            </a:r>
            <a:r>
              <a:rPr lang="pl-PL" dirty="0" err="1" smtClean="0"/>
              <a:t>lessons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swimming</a:t>
            </a:r>
            <a:r>
              <a:rPr lang="pl-PL" dirty="0" smtClean="0"/>
              <a:t> </a:t>
            </a:r>
            <a:r>
              <a:rPr lang="pl-PL" dirty="0" err="1" smtClean="0"/>
              <a:t>pool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9458" name="Picture 2" descr="http://cms.rego.pl/_cms_data/mosir/_cms_img/normal/basen_kryt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500174"/>
            <a:ext cx="3714776" cy="2786082"/>
          </a:xfrm>
          <a:prstGeom prst="rect">
            <a:avLst/>
          </a:prstGeom>
          <a:noFill/>
        </p:spPr>
      </p:pic>
      <p:pic>
        <p:nvPicPr>
          <p:cNvPr id="9" name="Picture 8" descr="http://www.e-gify.pl/gify/sport/sporty_wodne/woda27_%28www.e-gify.pl%2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2786058"/>
            <a:ext cx="1428760" cy="1297959"/>
          </a:xfrm>
          <a:prstGeom prst="rect">
            <a:avLst/>
          </a:prstGeom>
          <a:noFill/>
        </p:spPr>
      </p:pic>
    </p:spTree>
  </p:cSld>
  <p:clrMapOvr>
    <a:masterClrMapping/>
  </p:clrMapOvr>
  <p:transition advTm="11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 descr="http://www.profi-lingua.pl/files/krakow_gb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14290"/>
            <a:ext cx="2036928" cy="185736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I’d</a:t>
            </a:r>
            <a:r>
              <a:rPr lang="pl-PL" dirty="0" smtClean="0"/>
              <a:t> </a:t>
            </a:r>
            <a:r>
              <a:rPr lang="pl-PL" dirty="0" err="1" smtClean="0"/>
              <a:t>like</a:t>
            </a:r>
            <a:r>
              <a:rPr lang="pl-PL" dirty="0" smtClean="0"/>
              <a:t> to </a:t>
            </a:r>
            <a:r>
              <a:rPr lang="pl-PL" dirty="0" err="1" smtClean="0"/>
              <a:t>have</a:t>
            </a:r>
            <a:r>
              <a:rPr lang="pl-PL" dirty="0" smtClean="0"/>
              <a:t> 3 </a:t>
            </a:r>
            <a:r>
              <a:rPr lang="pl-PL" dirty="0" err="1" smtClean="0"/>
              <a:t>English</a:t>
            </a:r>
            <a:r>
              <a:rPr lang="pl-PL" dirty="0" smtClean="0"/>
              <a:t> </a:t>
            </a:r>
            <a:r>
              <a:rPr lang="pl-PL" dirty="0" err="1" smtClean="0"/>
              <a:t>lessons</a:t>
            </a:r>
            <a:endParaRPr lang="pl-PL" dirty="0"/>
          </a:p>
        </p:txBody>
      </p:sp>
      <p:pic>
        <p:nvPicPr>
          <p:cNvPr id="20487" name="Picture 7" descr="http://img06.tablica.pl/images_tablicapl/62032439_1_644x461_jezyk-angielski-tanio-i-solidnie-lubl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643050"/>
            <a:ext cx="3487799" cy="3033728"/>
          </a:xfrm>
          <a:prstGeom prst="rect">
            <a:avLst/>
          </a:prstGeom>
          <a:noFill/>
        </p:spPr>
      </p:pic>
      <p:pic>
        <p:nvPicPr>
          <p:cNvPr id="20491" name="Picture 11" descr="http://www.gorlice24.pl/media/Tablica/Zdjecia/phpEP1NIt_angielsk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214686"/>
            <a:ext cx="4325284" cy="3071834"/>
          </a:xfrm>
          <a:prstGeom prst="rect">
            <a:avLst/>
          </a:prstGeom>
          <a:noFill/>
        </p:spPr>
      </p:pic>
    </p:spTree>
  </p:cSld>
  <p:clrMapOvr>
    <a:masterClrMapping/>
  </p:clrMapOvr>
  <p:transition advTm="11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http://newsgastro.pl/images/stories/2011_04/sok-jablkow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782" y="5143512"/>
            <a:ext cx="1882602" cy="1357322"/>
          </a:xfrm>
          <a:prstGeom prst="rect">
            <a:avLst/>
          </a:prstGeom>
          <a:noFill/>
        </p:spPr>
      </p:pic>
      <p:pic>
        <p:nvPicPr>
          <p:cNvPr id="25620" name="Picture 20" descr="http://www.fashion-life.pl/wp-content/uploads/2011/07/hamburg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5484" y="5572140"/>
            <a:ext cx="1843066" cy="1285860"/>
          </a:xfrm>
          <a:prstGeom prst="rect">
            <a:avLst/>
          </a:prstGeom>
          <a:noFill/>
        </p:spPr>
      </p:pic>
      <p:pic>
        <p:nvPicPr>
          <p:cNvPr id="25602" name="Picture 2" descr="http://www.zajadam.pl/wp-content/uploads/ros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571480"/>
            <a:ext cx="1806654" cy="1357322"/>
          </a:xfrm>
          <a:prstGeom prst="rect">
            <a:avLst/>
          </a:prstGeom>
          <a:noFill/>
        </p:spPr>
      </p:pic>
      <p:pic>
        <p:nvPicPr>
          <p:cNvPr id="25614" name="Picture 14" descr="http://www.banzaj.pl/pictures/roznosci/odjechane/Najdziwniejsze_lody_swiata/lody_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2143116"/>
            <a:ext cx="1571636" cy="192882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976" y="320040"/>
            <a:ext cx="6072230" cy="1143000"/>
          </a:xfrm>
        </p:spPr>
        <p:txBody>
          <a:bodyPr/>
          <a:lstStyle/>
          <a:p>
            <a:pPr algn="ctr"/>
            <a:r>
              <a:rPr lang="pl-PL" dirty="0" err="1" smtClean="0"/>
              <a:t>Canteen</a:t>
            </a:r>
            <a:r>
              <a:rPr lang="pl-PL" dirty="0" smtClean="0"/>
              <a:t> menu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28596" y="1643050"/>
            <a:ext cx="3520440" cy="5000660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Starter:</a:t>
            </a:r>
          </a:p>
          <a:p>
            <a:pPr lvl="1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pl-PL" sz="22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Chicken</a:t>
            </a:r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soup</a:t>
            </a:r>
          </a:p>
          <a:p>
            <a:pPr lvl="1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pl-PL" sz="22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Tomato</a:t>
            </a:r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soup</a:t>
            </a:r>
          </a:p>
          <a:p>
            <a:pPr lvl="1" algn="ctr">
              <a:buClr>
                <a:schemeClr val="accent5">
                  <a:lumMod val="75000"/>
                </a:schemeClr>
              </a:buClr>
              <a:buNone/>
            </a:pPr>
            <a:r>
              <a:rPr lang="pl-PL" sz="22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</a:t>
            </a:r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2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</a:t>
            </a:r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pl-PL" sz="2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pl-PL" sz="22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Spagetti</a:t>
            </a:r>
            <a:endParaRPr lang="pl-PL" sz="2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Pizza</a:t>
            </a:r>
          </a:p>
          <a:p>
            <a:pPr lvl="1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pl-PL" sz="22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Potato</a:t>
            </a:r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2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pancakes</a:t>
            </a:r>
            <a:endParaRPr lang="pl-PL" sz="2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 and chips</a:t>
            </a:r>
          </a:p>
          <a:p>
            <a:pPr lvl="1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Hamburger and chips</a:t>
            </a:r>
          </a:p>
          <a:p>
            <a:pPr lvl="1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pl-PL" sz="22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Cheese</a:t>
            </a:r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2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omelette</a:t>
            </a:r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pl-PL" sz="22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salad</a:t>
            </a:r>
            <a:endParaRPr lang="pl-PL" sz="2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428736"/>
            <a:ext cx="3520440" cy="5143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2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Deserts</a:t>
            </a:r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pl-PL" sz="22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Chocolate</a:t>
            </a:r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2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cake</a:t>
            </a:r>
            <a:endParaRPr lang="pl-PL" sz="2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 </a:t>
            </a:r>
            <a:r>
              <a:rPr lang="pl-PL" sz="22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cake</a:t>
            </a:r>
            <a:endParaRPr lang="pl-PL" sz="2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pl-PL" sz="22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Cheese</a:t>
            </a:r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2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cake</a:t>
            </a:r>
            <a:endParaRPr lang="pl-PL" sz="2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</a:t>
            </a:r>
            <a:r>
              <a:rPr lang="pl-PL" sz="22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</a:t>
            </a:r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2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cream</a:t>
            </a:r>
            <a:endParaRPr lang="pl-PL" sz="2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pl-PL" sz="22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</a:t>
            </a:r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pl-PL" sz="22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banana,apple</a:t>
            </a:r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>
              <a:buNone/>
            </a:pPr>
            <a:r>
              <a:rPr lang="pl-PL" sz="22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Drinks</a:t>
            </a:r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 </a:t>
            </a:r>
            <a:r>
              <a:rPr lang="pl-PL" sz="22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juice</a:t>
            </a:r>
            <a:endParaRPr lang="pl-PL" sz="2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pl-PL" sz="22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</a:t>
            </a:r>
            <a:endParaRPr lang="pl-PL" sz="2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Cola</a:t>
            </a:r>
          </a:p>
          <a:p>
            <a:pPr>
              <a:buFont typeface="Wingdings" pitchFamily="2" charset="2"/>
              <a:buChar char="ü"/>
            </a:pPr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 </a:t>
            </a:r>
            <a:r>
              <a:rPr lang="pl-PL" sz="22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juice</a:t>
            </a:r>
            <a:endParaRPr lang="pl-PL" sz="2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pl-PL" sz="22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Rasberry</a:t>
            </a:r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2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juice</a:t>
            </a:r>
            <a:endParaRPr lang="pl-PL" sz="2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4" name="Picture 4" descr="https://encrypted-tbn0.gstatic.com/images?q=tbn:ANd9GcS7koQg7LjpenrcPoPw2gyzRePV4scPw9DYDONQ-WtcFERabzJJ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3286124"/>
            <a:ext cx="1002265" cy="1428760"/>
          </a:xfrm>
          <a:prstGeom prst="rect">
            <a:avLst/>
          </a:prstGeom>
          <a:noFill/>
        </p:spPr>
      </p:pic>
      <p:sp>
        <p:nvSpPr>
          <p:cNvPr id="25606" name="AutoShape 6" descr="data:image/jpeg;base64,/9j/4AAQSkZJRgABAQAAAQABAAD/2wCEAAkGBhQSEBIUEBQUEBUSFRQWFhcVEBQVFRQVFBQVFBQUEhQXHCYeFxojGRQUHy8gJCcpLCwsFR4xNTAqNSYrLCkBCQoKDgwOGg8PGi4fHCUsLyovLSosLSksLCwsLCwsLCwsKSwtKSosLCksNSksLCwpLSksKSwpKSkpLCwsLCwsLP/AABEIANUA7QMBIgACEQEDEQH/xAAcAAABBQEBAQAAAAAAAAAAAAAAAQIDBAUGBwj/xABAEAACAQIEAwUFBAkCBwEAAAABAgADEQQSITEFQVEiYXGBkQYTMqGxFCNSwUJicoKistHh8ZLwBxYkM3PC0hX/xAAaAQEAAgMBAAAAAAAAAAAAAAAAAQIDBAUG/8QALxEAAgIBAwEECgIDAAAAAAAAAAECEQMEEiExBUHB8BMiMlFhcYGRobFC0RQV4f/aAAwDAQACEQMRAD8A9vhCEAIQhACEIQAhCEAIQhACEIQAhCIYAsJl+z3GjiaRc02okVHQqzBvgawYEcitj5zUkJpq0GqCEISQEIQgBCEIAQhCAEIQgBCEIAQhCAEIQgBCEIAQld8ao2u3gLj/AFbfORNjW5ADxN/6fWV3Imi7CZ/2lzzt4AfneJ79/wAR9F/+ZG74foUaMJQ+0v8A5A/tHJjG5qD4Ej5a/WTuBdhIKeLB6jx/tHVsQFF9+luchzilbfBBLI3xCjdlHiwE57inFH5aDoJz+KxzHkSe4E/ITjZO11u24o38ehk2e86rgdVEOJXMtvfsy6jZlU6dZp//AKFO9s6+s43AU6gzFlyZsts1gdFsdBqPOWTVsNrnrNOPa88fqbUqLbL5OwVgdtfCLORweMdW0Nu6dHg8cH0Oh+U6ml7Txah7ejKODRbhCUOIcYSlp8TdAdvE8p0MmWGKO6bpFUr6F+Meso3IHiQJy2J4zUfnlHRdPnvKxHnOFn7chF1jjfz4MqxPvOwXFodnU+DD+slnCPTljB4t1IysQOgOh/KUh26v5w+zDxHZwmZguKk6P6gfUTSVr7azuafU49RHdBmJpoWEITYICEIQAhCITAK3EOIrRUFrksbKo+J2OgA9RKuZm/7hB/VHwL3H8Z7zp3TJ4fV+0VXrt8IZkpDoqkpfxNmP75mzSWYU9/PcSOFO+pj8gi2izIBoWGWPEIA0rENOPg0ArOvSQ1WHPsn8Q/8AYbGWWkFRZztVla46ovFFTOM5RrBrZh0db2zIeYB0I3HoSj6Sh7QYdjQLUzlqUPvKZHIqLsPBkuCOcmwWOFailUaB1Bt0OzDyIInnNXGOz0kOn6M0Rz6yECSNGTg3uLipT1E0KSyrQW5mmlPTwna0GBvkxyZS4pxxlUKujEat3bdn+swc95b9p2yqrfrAev8AiZ2Ga4ltTlyZeZu64JSSLdNZLaJSEeZypStl0Mt1j6dPWKFlmnS7pCuTpEss0EmhhK2XQ7H5Svhk6yz7scp6nRYpQSlF8mtJl+EhwzXHhpJp6OMtyTMQQhCWASPErdGA0urD1BkkbU2PgYBx3sjVtSqUjo9Gs4IO4Dkuv1PpOjpmZeM4Wffe+oELVACujXCVk5AkfCw5Nr3y39uRFzVCKNt/eELY9L3sfK95rw9VU+4tV9C8DAmc9U9taNytFXrEcwuVb+J1+Uo4j27tsEuDqBmfL4sco9Jr5Nfhg6u38FZsR0mWXcddeBM4Cp7eV9cop2sDf3bbHryHLnzEXC+22IbU5LdRTFr3AsbnvEwvtKKV7X+DN/gZfgd9mjWecMPb2qGIsj2IGgs3f2TaW6ftlULZfdIzWvlOem2u1m7Q9QIXacP5Joq9DlR1bSF3nOJ7dUM2SutXDN+uudf9SXPnaaDqtRQ9JhUB2KMGB7gV+m85uq1E63RVplHhlD2lRNjKoCVL/gb6FfzEyvZpMuEQG+pdhf8ACzEqfMa+cujgT1NKxyU9Puwe3U/8hHwrpsNTrtycO1zt9Ld3QTR1UMsNPGMlUm39iqqxjmIkdVp2hTG04ajTplmXKC20l1GsJRVtpYVtJ6PTZFBcGNo5/wBtKn3P79P63/KUeHDsiSe1VTMaafrZj4KLD+Y+kXDCwmjOe7G37234GZLgvKwtGXkXvIKbmaOwmi/hluZqU6VheZ2BTUGcb/xZ4+xRcHSFSzFWrOpy2A7SUlNje5sx8FHMzp9nYlNN/EpK2zu34pTF+0D4G8nwmKzbTyX2RSoAAL1Lfjuv8Qvf0noeAqYkDsUKTeOKK/L3Zm2nkhmUE7Xnu6lHFrqdVheflJ5yOJx/FQPucJhGve18Y5N+R+BbiTezPFOIvVZOIYWnRUi6PRqBlBG4e7k66WsJ6bFKopUYWjqIQhM5UI2psfAx0ZWPZbwP0gGRxPFpRBeobDQC25PIKOZ3mFU9sUfNTxCBAwOU295pt2kI19eR0lr2wS6qTsna87fPSef4yuLgnoP8fP5Ti6rUZI5dkeF+zoabDGcbfU6Wvwlaq3ppnQnbC1CAbfjw72PkpnKnCBKlOnUrqih+0KtOrScqW1OQhgTlv+lNRKgNOnkzaAZrnmSSWHdbKPSM4b7RVUxCpUq1HpAPdXKvawsts9yNSo85owyxabcft5XidGO+PCd+fr4FPjpd6TfZWWoS4FlqUmIp5aas4GbU/d7W69JBwnA4hKRZkqOcwyqQGIvvdV2G/rF9oPaAisF+yYWspNy5okMAW3Pu2Tlz6iMp8cpBbfYsNe5uc1cDlbT3hNt+flMsMUfRJLp+TInO+nn7ohx9HFGqT9mc+8JZmI92ia7Avvp+U1OFMKbPUd0FSoQSgbOygAC1qWY20B15yqeNDlh8Mo6e6qt/PVK/KXaXHq4B9193YEn3VBKdgOuRQZGSMNu3z4GRLK+v9f3+S5Q4S1QH3iVqqXJDVgMOg7RIJqVLsdNNuWmus6XgNNKVxTZOpWghRCdrvVa9Sqe8kDunCNjWrBWqMS4INydWzHnfmND6zr/Zxbe8HNdPQmXwTUZ7YqvPn3mhqlKnb8+fkdUtcEBhrc+Y33mDSq7HuHy0l7BvZaYvvm+hMoJQsAv+9dfzmp2vzCDObBctGlRa41g1Dp6f0keCuNJf90Zo4sXpoJ1YuipSMlq1LKSYr07HxmHxfiObsJqBuep7u6XjBxW0WUOI2Zw/XTw6Wk1FtJk4gnnG4fiRQ2e5HUb+YjLi3L1F07jLB9zNsx9NdZXpVgwupBHcZOk58lXBlaNrhxEXH8ApVWzMoJPUDWUcNXyzTw+KzTd0eTG4eimu8wSTTtFCl7P+7IAtbkbfWbGDochHUqZaX6VIKJ29JoY7/SK6+JhlIcotFhCd8xBCEIASPEfA37J+kkjK47LeB+khg57jdMOncbfMTyz2iXJUIALKvaIHebafOenoxNJgdRc+X9vpPP8A2nBTEKCLh1Km+1ySw7u7znE1DUp7l3HT0ra4IqWMzAW0G3gLC3ylSsVcnUrY3uLbyespIUAiyElbgadQeZ85QUNTYA2YG+YHv6HltNKCXVdToxXI/H4S6qcwNtPhA7x+czxStvN5SGWydm40zWJB5crfKZwUM3aqC+2mp/zMmObqmbEH3FEhQSctidbgkenSXsBxEhwc1QPfRg7Zhyte9yPOXRWRVKZWci9jZez1zA6W7pTweDBfMQMoPLa5/Z0AEnepJ2izaSN3BIr1LkA89h4+s6Thb2NU94+SzmsJUCHTfp/ebfC6xJbT4wNNtgBNbDccyl3UczUcxOgwTdle4SMWLd2n8olDFYrIqqmuc5c3TqAefS81ODU81Omx3KKfOw/OW169MoQj7/A5yVcl6nhwLEywlexPOYfFONpTq5CwvlFxfY6kXO2x232jcNxQMeyQfA3lP8qOndRXBTa2a/E6Wam2XQ25d3LzGk5yjhLmb1bi1Kmo99Vp0v26irfwBNzIUw45TejjWWW9FHwZtbhYYShV4L3Tplox/uJmejjLnoFNo5SlwQg3UlT3fn1mnR4a3M/KbIwwki0ZH+txy9vkt6VmbS4Prq3ymph8GF75ItOTKs2cOgwY+Yx8SjnJ9R9MWk8gElUzoLgoOhCEsAhCEAI19j4H6R0Rtj4QDmsO1l/eMocQ4UlS5IAP8Pjbke8fOXaXwt3N/SNczwnassmPLug6Z0sXQ5HiXBHUHs6C+trr6jbztOT4vhGV9i1wtgqk39J6uHkVbDI/xqreI19ZqYe1pwfrxv5G5GddTzDh9sgzjKRewC5iemoBAlTHVK9yaFNbNf4mfNrv2bC19dus9QbgVE/o28D1/aBjP+XaXLMvhk+fZm3HtjDdtP6lnJdzPLeG++SorMKaAHULS7Vu4kbzrk43n3u1ufuhffbTU6XnUrwWnaxzHxYD+UCS0eG0k+FB53Y/xEzFm7Vw5Odjv6EKSXBzdPDO5vTVrdSFt+YHmbzZwXDyB94b35D6FuY7hYeM0HbSRkzTlrMk1UfV/f3KS5K3EBc0wOTX9LC02lrGjgwyqXZaQKpzd8l1TuubCYtbWog7x9Z1OUFRblbyt/idjs9v0VGlqOGj51RqlSo9SsKju7F2zEkZibnQa212nc8C4ZUqoP8AqTSpn9CihU+BZtR6TsuIezFN2vlAI7o/Beza07kDLtqN7g6A6ag+s2c2WeVbVGn9GjHvSXBRp/8ADvBMhzo7swILGswba17rYX8p0dJLADU2AGupNha5PMyVkyiwjVE6+li1H1jXnJtjlWPAgBHgTfSKCBY8CKBHKJYkVBHXgItpJAgjgYgiiSSSqYsjUyQGSQEIQgBCEIBzB0NQd/8AaMc6RcXpVq8tT5yItpPEdre20dLF0GZoXjM0UNPPbTaoeDAtGExbyNpA7NEMbeLeKAjRLRSYsugVwPvUPSx9DeaeC4ha0oPYXI1OU+Q13kdBjOlCc8cIyjwzUzcs6WlWDXbe+lufrH5tJRwdTSTu/IT0WmyPLFPvNN8ClrmSKIymkmVZ2ccaRjFUR4EVUjwJmA0COtC8W0kkbaOEW0JICKIQAgCx6RlpIJJAsIQgBCEIBzfGaX3jf73Ez1Y5Zs8YTt+Q+kx6gni+2I1kbZ0MD4I1i5oqrvG2nA4s3LFzwzRDAmKQFzxM8S0UCKQHCKYixwlWVYGj2WPUAWt3iOw2GPSW6IsJKJ6fT6COXHGUn3dDm5ZvcOppaTIsjSWUWd3DhjBVFGC7HKJKgjFEmQTdSIFgBFIigSxIBY4CEJJAWhaLCSBtoCLaLACSSKSCALCEIAQhCAYnH6mVlJ2I9LHeZGa83vaHCZ6Wm67eff6TiKfF2pMVqgm3MaMPEHf5ec8r23hnKScTe0zVGyRGERlLiVJtnXwJyn0MmFjtY+BvPJu4OpKjdI7RJIVjSslSRI0RbRQsa722BPgAPqRJu+gHgR2YDUmwG99vOVKjViOyEpDq5Ln0GVf4jIqXD7sDVqNWI2BsEH7q6f73mSGNSfL8f+fkpLhG9hnzKGGx25adfOWFpwpUtBLC0577TxUccV8DlT5bY2nTkwEQLHgTbRShVEkWIBHCZAOAixYklEBCEWWAQhCAEIQgBHiMkkAIQhACEIQCPEUcysp5i04XixCHLVp57dQDbwOhUevjO+mPxvBhvi2Ox2sfGc3tHB6XFa6ozYZ7Zcnn9V8Mde2g6g5lv53kuGope9LEKD+tQpt89D843iHBfc1A+QMpsGUALm03Fuzm7jv1Et1eD0XpZ6QVTudKmnXMgYEflPKZZRgkm5c/J/s6ikizh2dbmpWpuO6iKdvPOfpIa3tNQQkF8xGhFNc2o5akD5zLCU0a59xca3FHtm2l71HbTbWx7pJxCtRze8qfeMd8lCow88qkCY46aDlck38lX6G4nHtK7/8AaoG3WpUCk9OyAb+AMuUTVcdo5TzCAqB3C/aPjMfC8QF+wue4uCxtoNLAWFvC0mq8aqLoCgJ7/wA9fpLS0y6Y4pfn+/Am/cX61BUN2JJ/WNyJY4eTUcAbDU+AmThcOapGaoTc/orbXxNyZ2nDsClNQqDvY7kkdTz/ALCbuk0m+ScndGtlnSotIssLI3eMBM9LFWaJPHCQq0kBmeKKkt49ZGskEuQOvCII6WRAQhCSAhCEAIQhAFUR8RRFgBCEIAQhCAEp8VT7piAWKgkAb/3627pcjC8rJWqCODxTlx2WNmHQMD5Hf1vKCq6nRgviCv1M6fiPBgGdqelzfL+jfwmO5ddChB662HlfWeYz6aW5qUfrVo6EMirhmfUwdKsP+qyMRquUajl8armGned5HUpKoTLUNSkjWZalH3j67ds5eyO++252mwUU6sV03+5Fz3XP1sD3weqhUhA5YW5KQOmpvb5Gab0tOt304r6LxLb77jP+wh20ZixsLmkl2PIXS0ocS4GEqZDUzta5CJe3cbXPnLmJw9ZQgp1RSZtALC6roLrnS7dLi1/rvYWu1NcgYv8AiZhud7nYEzZwYVGSi27IlOSVoy+GYJ0GgKm27cgRy35/4nQ8MOUa6nr1Mr0mvLVOnOziwKJqSnZdJihZEglhJuKNGOwCxwWOyx4WZEQCiOELRwElEAIsISwCEIQAhCAEAAI8LFAhACEIQAhCEAIQhACRmSQtAKNelcyrUw81TTkbUZRxskxqmCB3AN/pKCez6KWsCQxUkc+yMos2+xOu86U4eJ9nmGenhP2kWU2jAXhSj4KVNL8wNfWwki8OM2fs0UUIhp8cPZQcm+pn0cHaWkw8silFyTMkipElGSBJIqR4SWogiAhJssMkkEYEW0fliwBmWGWPhAGZYZY+EAZkjgIsIAQhCAEIQgBCEIAQhCAEIQgBC0IQBLQtCEALQtCEALQtCEAUQhCAEIQgBCEIAQhCAEIQgBCEIAQhCAEIQgBCEIB//9k="/>
          <p:cNvSpPr>
            <a:spLocks noChangeAspect="1" noChangeArrowheads="1"/>
          </p:cNvSpPr>
          <p:nvPr/>
        </p:nvSpPr>
        <p:spPr bwMode="auto">
          <a:xfrm>
            <a:off x="155575" y="-1646238"/>
            <a:ext cx="3810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608" name="AutoShape 8" descr="data:image/jpeg;base64,/9j/4AAQSkZJRgABAQAAAQABAAD/2wCEAAkGBhQSEBIUEBQUEBUSFRQWFhcVEBQVFRQVFBQVFBQUEhQXHCYeFxojGRQUHy8gJCcpLCwsFR4xNTAqNSYrLCkBCQoKDgwOGg8PGi4fHCUsLyovLSosLSksLCwsLCwsLCwsKSwtKSosLCksNSksLCwpLSksKSwpKSkpLCwsLCwsLP/AABEIANUA7QMBIgACEQEDEQH/xAAcAAABBQEBAQAAAAAAAAAAAAAAAQIDBAUGBwj/xABAEAACAQIEAwUFBAkCBwEAAAABAgADEQQSITEFQVEiYXGBkQYTMqGxFCNSwUJicoKistHh8ZLwBxYkM3PC0hX/xAAaAQEAAgMBAAAAAAAAAAAAAAAAAQIDBAUG/8QALxEAAgIBAwEECgIDAAAAAAAAAAECEQMEEiExBUHB8BMiMlFhcYGRobFC0RQV4f/aAAwDAQACEQMRAD8A9vhCEAIQhACEIQAhCEAIQhACEIQAhCIYAsJl+z3GjiaRc02okVHQqzBvgawYEcitj5zUkJpq0GqCEISQEIQgBCEIAQhCAEIQgBCEIAQhCAEIQgBCEIAQld8ao2u3gLj/AFbfORNjW5ADxN/6fWV3Imi7CZ/2lzzt4AfneJ79/wAR9F/+ZG74foUaMJQ+0v8A5A/tHJjG5qD4Ej5a/WTuBdhIKeLB6jx/tHVsQFF9+luchzilbfBBLI3xCjdlHiwE57inFH5aDoJz+KxzHkSe4E/ITjZO11u24o38ehk2e86rgdVEOJXMtvfsy6jZlU6dZp//AKFO9s6+s43AU6gzFlyZsts1gdFsdBqPOWTVsNrnrNOPa88fqbUqLbL5OwVgdtfCLORweMdW0Nu6dHg8cH0Oh+U6ml7Txah7ejKODRbhCUOIcYSlp8TdAdvE8p0MmWGKO6bpFUr6F+Meso3IHiQJy2J4zUfnlHRdPnvKxHnOFn7chF1jjfz4MqxPvOwXFodnU+DD+slnCPTljB4t1IysQOgOh/KUh26v5w+zDxHZwmZguKk6P6gfUTSVr7azuafU49RHdBmJpoWEITYICEIQAhCITAK3EOIrRUFrksbKo+J2OgA9RKuZm/7hB/VHwL3H8Z7zp3TJ4fV+0VXrt8IZkpDoqkpfxNmP75mzSWYU9/PcSOFO+pj8gi2izIBoWGWPEIA0rENOPg0ArOvSQ1WHPsn8Q/8AYbGWWkFRZztVla46ovFFTOM5RrBrZh0db2zIeYB0I3HoSj6Sh7QYdjQLUzlqUPvKZHIqLsPBkuCOcmwWOFailUaB1Bt0OzDyIInnNXGOz0kOn6M0Rz6yECSNGTg3uLipT1E0KSyrQW5mmlPTwna0GBvkxyZS4pxxlUKujEat3bdn+swc95b9p2yqrfrAev8AiZ2Ga4ltTlyZeZu64JSSLdNZLaJSEeZypStl0Mt1j6dPWKFlmnS7pCuTpEss0EmhhK2XQ7H5Svhk6yz7scp6nRYpQSlF8mtJl+EhwzXHhpJp6OMtyTMQQhCWASPErdGA0urD1BkkbU2PgYBx3sjVtSqUjo9Gs4IO4Dkuv1PpOjpmZeM4Wffe+oELVACujXCVk5AkfCw5Nr3y39uRFzVCKNt/eELY9L3sfK95rw9VU+4tV9C8DAmc9U9taNytFXrEcwuVb+J1+Uo4j27tsEuDqBmfL4sco9Jr5Nfhg6u38FZsR0mWXcddeBM4Cp7eV9cop2sDf3bbHryHLnzEXC+22IbU5LdRTFr3AsbnvEwvtKKV7X+DN/gZfgd9mjWecMPb2qGIsj2IGgs3f2TaW6ftlULZfdIzWvlOem2u1m7Q9QIXacP5Joq9DlR1bSF3nOJ7dUM2SutXDN+uudf9SXPnaaDqtRQ9JhUB2KMGB7gV+m85uq1E63RVplHhlD2lRNjKoCVL/gb6FfzEyvZpMuEQG+pdhf8ACzEqfMa+cujgT1NKxyU9Puwe3U/8hHwrpsNTrtycO1zt9Ld3QTR1UMsNPGMlUm39iqqxjmIkdVp2hTG04ajTplmXKC20l1GsJRVtpYVtJ6PTZFBcGNo5/wBtKn3P79P63/KUeHDsiSe1VTMaafrZj4KLD+Y+kXDCwmjOe7G37234GZLgvKwtGXkXvIKbmaOwmi/hluZqU6VheZ2BTUGcb/xZ4+xRcHSFSzFWrOpy2A7SUlNje5sx8FHMzp9nYlNN/EpK2zu34pTF+0D4G8nwmKzbTyX2RSoAAL1Lfjuv8Qvf0noeAqYkDsUKTeOKK/L3Zm2nkhmUE7Xnu6lHFrqdVheflJ5yOJx/FQPucJhGve18Y5N+R+BbiTezPFOIvVZOIYWnRUi6PRqBlBG4e7k66WsJ6bFKopUYWjqIQhM5UI2psfAx0ZWPZbwP0gGRxPFpRBeobDQC25PIKOZ3mFU9sUfNTxCBAwOU295pt2kI19eR0lr2wS6qTsna87fPSef4yuLgnoP8fP5Ti6rUZI5dkeF+zoabDGcbfU6Wvwlaq3ppnQnbC1CAbfjw72PkpnKnCBKlOnUrqih+0KtOrScqW1OQhgTlv+lNRKgNOnkzaAZrnmSSWHdbKPSM4b7RVUxCpUq1HpAPdXKvawsts9yNSo85owyxabcft5XidGO+PCd+fr4FPjpd6TfZWWoS4FlqUmIp5aas4GbU/d7W69JBwnA4hKRZkqOcwyqQGIvvdV2G/rF9oPaAisF+yYWspNy5okMAW3Pu2Tlz6iMp8cpBbfYsNe5uc1cDlbT3hNt+flMsMUfRJLp+TInO+nn7ohx9HFGqT9mc+8JZmI92ia7Avvp+U1OFMKbPUd0FSoQSgbOygAC1qWY20B15yqeNDlh8Mo6e6qt/PVK/KXaXHq4B9193YEn3VBKdgOuRQZGSMNu3z4GRLK+v9f3+S5Q4S1QH3iVqqXJDVgMOg7RIJqVLsdNNuWmus6XgNNKVxTZOpWghRCdrvVa9Sqe8kDunCNjWrBWqMS4INydWzHnfmND6zr/Zxbe8HNdPQmXwTUZ7YqvPn3mhqlKnb8+fkdUtcEBhrc+Y33mDSq7HuHy0l7BvZaYvvm+hMoJQsAv+9dfzmp2vzCDObBctGlRa41g1Dp6f0keCuNJf90Zo4sXpoJ1YuipSMlq1LKSYr07HxmHxfiObsJqBuep7u6XjBxW0WUOI2Zw/XTw6Wk1FtJk4gnnG4fiRQ2e5HUb+YjLi3L1F07jLB9zNsx9NdZXpVgwupBHcZOk58lXBlaNrhxEXH8ApVWzMoJPUDWUcNXyzTw+KzTd0eTG4eimu8wSTTtFCl7P+7IAtbkbfWbGDochHUqZaX6VIKJ29JoY7/SK6+JhlIcotFhCd8xBCEIASPEfA37J+kkjK47LeB+khg57jdMOncbfMTyz2iXJUIALKvaIHebafOenoxNJgdRc+X9vpPP8A2nBTEKCLh1Km+1ySw7u7znE1DUp7l3HT0ra4IqWMzAW0G3gLC3ylSsVcnUrY3uLbyespIUAiyElbgadQeZ85QUNTYA2YG+YHv6HltNKCXVdToxXI/H4S6qcwNtPhA7x+czxStvN5SGWydm40zWJB5crfKZwUM3aqC+2mp/zMmObqmbEH3FEhQSctidbgkenSXsBxEhwc1QPfRg7Zhyte9yPOXRWRVKZWci9jZez1zA6W7pTweDBfMQMoPLa5/Z0AEnepJ2izaSN3BIr1LkA89h4+s6Thb2NU94+SzmsJUCHTfp/ebfC6xJbT4wNNtgBNbDccyl3UczUcxOgwTdle4SMWLd2n8olDFYrIqqmuc5c3TqAefS81ODU81Omx3KKfOw/OW169MoQj7/A5yVcl6nhwLEywlexPOYfFONpTq5CwvlFxfY6kXO2x232jcNxQMeyQfA3lP8qOndRXBTa2a/E6Wam2XQ25d3LzGk5yjhLmb1bi1Kmo99Vp0v26irfwBNzIUw45TejjWWW9FHwZtbhYYShV4L3Tplox/uJmejjLnoFNo5SlwQg3UlT3fn1mnR4a3M/KbIwwki0ZH+txy9vkt6VmbS4Prq3ymph8GF75ItOTKs2cOgwY+Yx8SjnJ9R9MWk8gElUzoLgoOhCEsAhCEAI19j4H6R0Rtj4QDmsO1l/eMocQ4UlS5IAP8Pjbke8fOXaXwt3N/SNczwnassmPLug6Z0sXQ5HiXBHUHs6C+trr6jbztOT4vhGV9i1wtgqk39J6uHkVbDI/xqreI19ZqYe1pwfrxv5G5GddTzDh9sgzjKRewC5iemoBAlTHVK9yaFNbNf4mfNrv2bC19dus9QbgVE/o28D1/aBjP+XaXLMvhk+fZm3HtjDdtP6lnJdzPLeG++SorMKaAHULS7Vu4kbzrk43n3u1ufuhffbTU6XnUrwWnaxzHxYD+UCS0eG0k+FB53Y/xEzFm7Vw5Odjv6EKSXBzdPDO5vTVrdSFt+YHmbzZwXDyB94b35D6FuY7hYeM0HbSRkzTlrMk1UfV/f3KS5K3EBc0wOTX9LC02lrGjgwyqXZaQKpzd8l1TuubCYtbWog7x9Z1OUFRblbyt/idjs9v0VGlqOGj51RqlSo9SsKju7F2zEkZibnQa212nc8C4ZUqoP8AqTSpn9CihU+BZtR6TsuIezFN2vlAI7o/Beza07kDLtqN7g6A6ag+s2c2WeVbVGn9GjHvSXBRp/8ADvBMhzo7swILGswba17rYX8p0dJLADU2AGupNha5PMyVkyiwjVE6+li1H1jXnJtjlWPAgBHgTfSKCBY8CKBHKJYkVBHXgItpJAgjgYgiiSSSqYsjUyQGSQEIQgBCEIBzB0NQd/8AaMc6RcXpVq8tT5yItpPEdre20dLF0GZoXjM0UNPPbTaoeDAtGExbyNpA7NEMbeLeKAjRLRSYsugVwPvUPSx9DeaeC4ha0oPYXI1OU+Q13kdBjOlCc8cIyjwzUzcs6WlWDXbe+lufrH5tJRwdTSTu/IT0WmyPLFPvNN8ClrmSKIymkmVZ2ccaRjFUR4EVUjwJmA0COtC8W0kkbaOEW0JICKIQAgCx6RlpIJJAsIQgBCEIBzfGaX3jf73Ez1Y5Zs8YTt+Q+kx6gni+2I1kbZ0MD4I1i5oqrvG2nA4s3LFzwzRDAmKQFzxM8S0UCKQHCKYixwlWVYGj2WPUAWt3iOw2GPSW6IsJKJ6fT6COXHGUn3dDm5ZvcOppaTIsjSWUWd3DhjBVFGC7HKJKgjFEmQTdSIFgBFIigSxIBY4CEJJAWhaLCSBtoCLaLACSSKSCALCEIAQhCAYnH6mVlJ2I9LHeZGa83vaHCZ6Wm67eff6TiKfF2pMVqgm3MaMPEHf5ec8r23hnKScTe0zVGyRGERlLiVJtnXwJyn0MmFjtY+BvPJu4OpKjdI7RJIVjSslSRI0RbRQsa722BPgAPqRJu+gHgR2YDUmwG99vOVKjViOyEpDq5Ln0GVf4jIqXD7sDVqNWI2BsEH7q6f73mSGNSfL8f+fkpLhG9hnzKGGx25adfOWFpwpUtBLC0577TxUccV8DlT5bY2nTkwEQLHgTbRShVEkWIBHCZAOAixYklEBCEWWAQhCAEIQgBHiMkkAIQhACEIQCPEUcysp5i04XixCHLVp57dQDbwOhUevjO+mPxvBhvi2Ox2sfGc3tHB6XFa6ozYZ7Zcnn9V8Mde2g6g5lv53kuGope9LEKD+tQpt89D843iHBfc1A+QMpsGUALm03Fuzm7jv1Et1eD0XpZ6QVTudKmnXMgYEflPKZZRgkm5c/J/s6ikizh2dbmpWpuO6iKdvPOfpIa3tNQQkF8xGhFNc2o5akD5zLCU0a59xca3FHtm2l71HbTbWx7pJxCtRze8qfeMd8lCow88qkCY46aDlck38lX6G4nHtK7/8AaoG3WpUCk9OyAb+AMuUTVcdo5TzCAqB3C/aPjMfC8QF+wue4uCxtoNLAWFvC0mq8aqLoCgJ7/wA9fpLS0y6Y4pfn+/Am/cX61BUN2JJ/WNyJY4eTUcAbDU+AmThcOapGaoTc/orbXxNyZ2nDsClNQqDvY7kkdTz/ALCbuk0m+ScndGtlnSotIssLI3eMBM9LFWaJPHCQq0kBmeKKkt49ZGskEuQOvCII6WRAQhCSAhCEAIQhAFUR8RRFgBCEIAQhCAEp8VT7piAWKgkAb/3627pcjC8rJWqCODxTlx2WNmHQMD5Hf1vKCq6nRgviCv1M6fiPBgGdqelzfL+jfwmO5ddChB662HlfWeYz6aW5qUfrVo6EMirhmfUwdKsP+qyMRquUajl8armGned5HUpKoTLUNSkjWZalH3j67ds5eyO++252mwUU6sV03+5Fz3XP1sD3weqhUhA5YW5KQOmpvb5Gab0tOt304r6LxLb77jP+wh20ZixsLmkl2PIXS0ocS4GEqZDUzta5CJe3cbXPnLmJw9ZQgp1RSZtALC6roLrnS7dLi1/rvYWu1NcgYv8AiZhud7nYEzZwYVGSi27IlOSVoy+GYJ0GgKm27cgRy35/4nQ8MOUa6nr1Mr0mvLVOnOziwKJqSnZdJihZEglhJuKNGOwCxwWOyx4WZEQCiOELRwElEAIsISwCEIQAhCAEAAI8LFAhACEIQAhCEAIQhACRmSQtAKNelcyrUw81TTkbUZRxskxqmCB3AN/pKCez6KWsCQxUkc+yMos2+xOu86U4eJ9nmGenhP2kWU2jAXhSj4KVNL8wNfWwki8OM2fs0UUIhp8cPZQcm+pn0cHaWkw8silFyTMkipElGSBJIqR4SWogiAhJssMkkEYEW0fliwBmWGWPhAGZYZY+EAZkjgIsIAQhCAEIQgBCEIAQhCAEIQgBC0IQBLQtCEALQtCEALQtCEAUQhCAEIQgBCEIAQhCAEIQgBCEIAQhCAEIQgBCEIB//9k="/>
          <p:cNvSpPr>
            <a:spLocks noChangeAspect="1" noChangeArrowheads="1"/>
          </p:cNvSpPr>
          <p:nvPr/>
        </p:nvSpPr>
        <p:spPr bwMode="auto">
          <a:xfrm>
            <a:off x="155575" y="-1646238"/>
            <a:ext cx="3810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5612" name="Picture 12" descr="http://2.bp.blogspot.com/_uOXFFKFC3QA/TVK3wVxRDRI/AAAAAAAAASM/LLdAzEcw9o4/s1600/ciasto-czekoladowe-z-wisniam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214290"/>
            <a:ext cx="1714512" cy="1285884"/>
          </a:xfrm>
          <a:prstGeom prst="rect">
            <a:avLst/>
          </a:prstGeom>
          <a:noFill/>
        </p:spPr>
      </p:pic>
      <p:sp>
        <p:nvSpPr>
          <p:cNvPr id="25616" name="AutoShape 16" descr="data:image/jpeg;base64,/9j/4AAQSkZJRgABAQAAAQABAAD/2wCEAAkGBxQTEhUTExQWFhUXGBcYFxgXGBgXFxocGBUWHBQWGR0YHCggGBwlHBcVITEhJSkrLi4uGB8zODMsNygtLisBCgoKDg0OGxAQGywkICQsLC8sNCwsLDQ0LCwsLCwsLCwsLDQsLCwsLCwsLCwsLCwvLywsLCwsLCwsLCwsLCwsLP/AABEIALoBDwMBIgACEQEDEQH/xAAcAAABBQEBAQAAAAAAAAAAAAADAAIEBQYBBwj/xABGEAABAwIDBQQIAwUFBwUAAAABAAIRAyEEEjEFBkFRYSJxgZEHEzJCobHB8BRy0RUjM1LhYoOy0vEWgpLCw9PiU1Rjk7P/xAAZAQADAQEBAAAAAAAAAAAAAAABAgMABAX/xAAsEQACAgEDAwQCAQQDAAAAAAAAAQIRAwQSITFBUQUTFCJhkfAycYGxQqHx/9oADAMBAAIRAxEAPwD3FJJJYwkkkljCSSSWMJJcJQa2LY0Ek6crnyCDkl1Ck30DpKsqbWgTkIEwJgT8VHbth0aN+Kg9TjRVaeb7F2uErN/tJ4ntTP8ANw8kFmI7UurBpAJ7VxfkCY8lF62PZFfhy7s07q7QYLhPemuxTB7w81mvWl3aLiSedvhwXA5TeufgotGu7NI/G0xq4fP5Jr9o0wJzD5fNZ0k8F1taoBAcB3NE+aX50vH8/Yfhx8/z9F+/adIe8D0Fz8E5m0KZ0dflBnyVDhsU5kjKCO+POyA9vFwBPcCt82X4/RviRNHU2nTBiT4AldO0acTJPcCs8ajZDWAkXkxlHQAceKcHgEBxiTErfNn+DfEj+S9G02TF/GB8yiU8cwiZjvVFWhroa4cJJuBzBUnFtDYDZGadHdk6TYnrwTR1U+brgR6eHCV8lrVxrGwSSAeMGPlZEZWaQCCL3WbZTA0CKyqWyC1rgfBw8eK0da75RpaVVwzRArqzpLyA7LAHFrjHkn0McRIzgE6ZjbwlVWsV8oR6V1wy/SVHh9vNJguZNxlzdo9wLRKsKO0WOMTHKVaOpxy7kpYMkeqJiSYKgMXF9PqnqydkhJJJImEkkksYSSSSxhJJKu2htNjBGcA90mOMAcUmTJGCtjQg5OkWDnAamFW1trtNqfa68PDmqGtiHVCTEM07Vyerj9E6pVdAb6uG2Jd7x6DkvPnrG+nB2w0iXXkNUxNXNAfeCXe8W9JEAd10FrjrJJN5JlNdWc8FuQU2chGYjkYsB+qcVxOdnXGFdgXqrySXHgSSY7p0RqOKpC1QOBF9Cc3ICPiutCQCEZUFq+ALBMuiJJIHITYKU3CEjNAiJkwmFk2XCydXOdHAkkeSya7mf4EXACSYHNEpuY6G05e4+9o0c/8ARPYLLhpzz8CQfCEEK2KpSh7WauM2Hw++iLicLkALiAToOKBVwoYcxHHmZJ6cT/RODB489SmdK00Dw7G5Ug1EoFpcW5odyjVdewg3BjnzslrizbuaHUcWWiMjJ/m+sR9UJ9C3bAIPPj4Jzm2TqlJ7wC64bewiYGpvdPuclT/wLwna4BU6QAgAAcuCa2iG6BELxI5EgTylGxFEtMTKG3iw7uaAwmjECL0nZujhl79beSUlrpAJERbgf0XTUc0hwbOuhju1QTr/AMDX8s63MJEkA6ibJorDLGXM6fZNu+CByujmo513NjlxXA1PddBb8gWVXcGCDwMSPEaogcARnaXN4xr0PVcdIIMTzHPuT84dcAjvELJszIrMPkc5zalR7SZaDqLzAsD5q5obWGWTfuF+4g6KHTcbFsOg6WvzHQoT6lPODMB1pNiD/KeqrDI4cp0JOKnxJGhpVQ4S0yE9Z+jVfTnLwNz7rhzI4HuV1h6+YcjxC9DDqFPh9Tiy4XDldAySSS6SIkiUlV7WxRByDlJ+g+ankyKEdzHhBzlSI22Mbm7DdOJ4f1VXlvMXRXNlINXi5MjnK2erjgoRpBKeJcHBwa0AA5W6gE+93/qiAF8vqOmPADuQgxFaBpxSqT7gaS6EdlV4JhguZHagjkDYolKg4klxubnkO7oj5Vx9IGxErG3eCNRBc5xF2+7zIi585+C6XQYOvJSTTOg174+Sa2mDJvm0OYkkRwQ2s29AntiCeMx5XT2tTnsc4gkWGg79T8E6nfzhHbyDdwNDVx1KRf7hGcyDC6QttF3EZtG8klx5u4dyLlRIm6S2026wDWHNLSBa8iRBXarCXyXZoGkQBPQIj8OCZkjuJEolOmBYBOlxRnLuBfTkLgLzDXOtyAgI6E2M3aJA90gwJ5FDbyZMbXoA5mi+gIPG11HohwAl5c33Z1A5TxUh9IsdmaZnUOPLQyE4UDljj9UJR54GUqQqZsulqbWrQ2G078/mRFyVIkGCNCEyiI2+pGh/Ej76IjBLo6Ii46kHaiVkgbhPaJMLgZZEYzWOHAIPrIMHQkx46hM66gXPQayiA6RIPGE+owcQCnYd3Fot16aFFNNZR44M5c8gX0iHCLkcOY4hOpPLSCOGk8uS6HQ6CdR9UTJKePlAb8llRqZgCnquwP7uBMtOh5dFYr08M98bfU4px2vgHXq5Wlx4LPVHlxLjx+A4D75qw3jfUFGKYBcXNmTAAkFx8gogbN+d1xayVy2+Dq0yqO4CGp4porWozLLkULLymRsiaPajofopDhryn7+MqNhgMrz7wJM9wBhK1ToyfFhwE9gXWiYSDbmNPuYVFEm2Dq1QwEkX4EDXp0TGwczribjnYAT8E6tUj6/qE5xa4ZSJJQ7jLhCa1xAIIuOVxzXDTLYyideMeKOGJzkdou4jsZeTqnNN55apuQz4IrKZBJJ5aLJGbGNHaJ4fcp5an5VFxLzNua0vqrAvsw5CZRrRI4zpHS3gisCTiEyVcgvsMY1OcxPY4G4XSiogt2RKtMCABxReFk/JJ6C6IGIKHIXMhseD9/BFpYcDQaopoCZi6eGoqHkzn4IwpEHXiixZEhBxXs+Inum6O2lYN250dawFEDUqQ4rmIFvEJkqVit26G02R9EXKmB+h4LjqiypGdtiq0ZjgRp9QmvaQeYsR8ipDU8BP7aYN7QDJ+qsGmyiOUmloF0YOG0SyO0RNrtlkcyB8VDY34KyxlORpMXVRiceyn7U9bKOohU3JlcU6hQU07yNUVrFQ1t5wC4Mpl0eyScodzJtIEoDN5K3YaaTA5xEwXGATrwvC4/dxR7juRo6jbKHRpjWLOJDvofILP4beh+IrPo0pORpc57W9gXgNLjaTe39kplR+JALA43dmnjpEA8B0UsmaKadM3uOPDNPicVkLQBMkA9BzUtqxNV+ILA1z3WvIs7oCRcqPhxU9Y3M+o4SJGdxmbRcpflc9BJZFXBt69LMY80QUgDPFUj9lEHNTe5p5gkT3qBi9nYkmRWqDue4fIofI8xF9414C6WSsBX2TiuFeuf72p/mUJ+61ep/Eq1X8YfVqEfElUWpj4YPcPSXgNufMqOzFNn22wNZcLLzTF7pBgl+nXT4qC7ZbKcER1hK9T4ize6/B6lW25hW2diKII51GfqolfefBsaaj67AwCc14I4EWvM2jVeZYrY99EPeTYRr0KNPOWtaSHRHaiMk9B2rdE2PUqclGhVlfY3dP0qbMc8MZiCXOMD93UAnhdzQFzHekPA03uYatRrmkh37mtqNb5LjuXk7dwaI1e8+I/RbzY2yadekGOvVptDSTdzmgQ1xPEiwPhzXTnnFK42x1Nx5ZoKHpG2d/6tQk/wDwV/8AIrZ+82FMfvHTqAaVUfAs1WX2buk31gkDK05jbloPNaM4MBc61O5cRElmp8HaW+WCDoOIbJtHHy5q0O26AGYvAAuSbAd5NlntpbvUMTBrNJcBAcCQYme4+KsKey2gQ0nle4W9+arakK8tlrT2pRdGWo0zcQQZExIjW6K3EMPvBedbwbm5T62gA28losJ4FhGndwWco7OdmkFwdNyCQZ70Xq66odNNHtkhNeQR5Ly7DYTFgdmpWj87/lKsMNicWL+tJ6OAIt5QmWth4Yb/ACehZwF2ZWQwuLxgMxTeLW9nvgiYJ7irKhtPEkZhh6ccWmv256AU8vm4eCrDVY5A3F84aDQIFSiGui5J7rQss/fgF/q24etnBILTAcCOgJV3gdq+shzmOYTwcL/DRGWbG3SYVKupZhhsn0ngpjXkhKiDwC6IbW/qxd6YZ0I1EWuhYamdXa8vkpC6cce4sn2EqbeJlENz1HZI5anu69VcrzjffCPdWc5zzGrWxbp996GetnKsrpsSyTpuiRhK2FzMLqmUvHYzubwHvcjbjaVK23jqGDp+tfqfYAu55jQdOugXm+OaRIy6xePvoqzE0yQBH3xXiyio9j1o+lKTTcnQfd7fKrg3u7LX0nuzPYbGTqWO1B75FtFrdo+lLDNdTFGi+o12U1HO7BYCe01o99wE8QOq8+/Akp42ewaie82+CZSh3R25/T8eWW5o9c2fvHg8UYo1mlxNqbgWP00AdGbwlSWNDHhwFxoCF40MM1t5AvNrERcEEXC3uyd+aRphuKJDxAzhrnB9tTlBIdz4H4KGXHfMDydX6ZPGrx2/9npkggEcbhQaW0qLqj6QqsL2AOe2RLQZuelj3LCbV3ja8FtFri0sID+0wgm1gQDAE8rrzLH7vm5lxOpJuTzJTwnCT+zo5cWjlJXPg+kqbmOaHMIc1wlrmkEEHQgixCj4/FMpML6jgxo1JsvnnZ2Nx1CmaVHE1WU5nK1xAHdfs+EShVquKe4GvXq1QDMPqOcNCJgmNCVaUYvpJGlpWn1PSNvb2NrHKz+GDbmep5dypztVkXKqMKQ4AW7lYYTZ7Pa1XN7m3sZY0jTbIrU8QAAe2LFpsSOYnVB3qxbaIZSF3ntkchcN87+XVUzsPcFpjkRbyUluHaZe4lzjcucZJXOpJS3IVYEpWQvxjjwhcwu06tOo19P2mnjoRxB6FHrMaLhR3mDZV96ciqgjUf7cmP4Ef3n/AIqbgd7KFTV2R3J9vCdFgqta8cUN1MkXEcjGvIJU33A9NCR63SrgjMCI4Fcq7UpsEueAO+/kvLcNVqgZc7gOQJhWmEok+KnLNsNH0++sjbYPerCVnGiKzS42ynMwnoMwEnuWQ9ImMfggz1bB+9DgKhJOVzYvB1MEGSdZUDHbqip2hLXcx+hQ9v1MW6lTpVoqMp6Oy9swI7Rm9j8FfFmxSav9M68Xp8FOLTtd0zL7sVz+MpVKlfIA7M97ibgXLST/ADaSecr1SvvBhWjO+vTvJhjs5PcGyT5LzD1DOIA8APkujBNJ1j76rpybZdT0M/p0MzTbqjV7w7/sdRfSw1OoHOBb6xxDIB1c0AkzEgaRMrSejCo5+DpyTLczb8muIb8IXmowXUHvsrBlWtlawPqBoEBrXHLEzo09TqoTUKUUqp2QzekxcNuPjk9T2nUo06wJ9X6xzYMZc9o14xBb5I+HqgmV4+7BxfKZ7lLwmMqs9mq8dCZHxWlJ9jll6RKuJHsdXEkMcWCXAGBzMWHSSrTZLHijTFX+JlGfT2ovpZecbv7xOcCytJmwcBpOs8/BeibFqF1JpcSTfXvsvQ9Pu3ZxZtNPBGpruTkkkl6pyiWC9IGMFGo01RlpvHZqaiWjtNcNRa4I+EX3qxPpdwQqYAuLg31b2uvxmWQOvanwU8sbiWwTcJpow+KxNN4DmvYefaCqcTiqbRLnsb3uaPmVlcbTGQt4GBI++9RTsq4bxAEjgeS4HpovuezH1GcVSiaLEbZoM1qs8DmPk2VX/wC0dFx1f/wwFW19lQRAANhpqg4nY5Eu4R4/eqK0uNdWwP1HNLokidX3hYXNZTaTwl8ceQWv2TUw5AzESNRrdeZ1cNYz/rZMo0ntMtdHjC2TRxlGoujnesyN/Y9mpFjpLYtw+SVbZ8jgvJG7Tr0nBzazj3mbcitPsrft1hVZAMXaZ8SF52T0ya5i7As6s0z9mDkmHZXRXmzcZSrNBa4GeSnjCLzJ+9B0WTTMmNnRoIPNGp4Z60wwQUqlsoFGObIuGhXjizL4fCvvLTZdp4R+i1jMERITfwU6lUU9ysX20jK/s5xAkwmjZIBJknotg3ZoHBcdgeihLLNcJFFCJkmbMgyGx11KMzZ/FaengZXXYOFNvLLqN9UZ9uDHJTMLRy8FZDDgKLi8U1kA8Vljm+Q2gWLxYaJJVA3emk6Q60ayhbz1WkWPD/QrzPE1S6QACOMfHVetp9EskNzZN5aZ6HVxGCrn22z0Nwg1t2/eo1g7+ydV5rVwuliD5pUatVtm1Ht7nOAXoLQtLiX7Q0PUZwdI2jq2R+R5aHDhmE+WqmMrLzaphyTJJJ4nUnxRcO+q0FrXOaDqASBb5IT9PTXEjoh6vK/tD9M9VwlfmrvBsBHay91ivFWUah990d7lpN2j6upeScrhfhIvEow0uzq7BPX71wqPV8LtnD03ANcx9zmyEGIB1ItrwW+3d2mzE4dlWnoZBHJzSWvHmCvnWqxwrMpUgTJL3DjfSI7iQvdPRzg3UsGxjmhurjHFziS4nxK68T2z2+TydVk3pX1NQkkkus4hKDtSlRq030qoDmuEFuvlyI58FJrVgLcToq3E08rXOP8AWeAC582Vx4X+Tc9jwbaW7tag7ENfTcWNPZfHYLfcM6TbwM+NBjK5D2mxIsR42+C+gsU2RfSL/VYzaO62HfUzlhEai7A48NLmOkeK856qnTRdZ2nyYWjVb7Z116ifoh4raLWgdkuBPA6aa8lcbwUGUKwYG5WVGgsOrXG+donQg8CshtJpziLRp1txHFdcHGUUy8Ztq0SqtBriXC4nytooGNw0kFsZANBxkWVnsuoCC0xEXgceIPmgYHCONZ7T7GWQOUH+qK4Yz5RRPoXgX5idPu64aQmRqtI7Zw7VwB96qvrYbtnLBbAkj435qu+yeymc2XtOpROamTEXE2ty7lutib6nKPXAzFuKxOLw4a6OFhppzRsHXAJI0A4/dtVy5dPDJzXJeLaPSdnb2YeqbPAOhBlp+K1GGxYMEOleI0sMwuLg6A4Xv1+CNgsc/DmaNUxrGaW+R4Lz83pyl/Q+SiyV1PcX1JCa1YfdnfZtQinW7Djo4ewf8q3NMyJXlZoZMLqRaNS6D/xUCLrgqhw5HqhuZJXRThS96TG2oeCQhV3puIrBoJcQAPBefbwb55pZRMN0L+f5f1VsGPJmlURJNR6l5vBvRToCPbfwaPryWFxW0Kter6174j2ACQALcOJ6qta9syXG9zN+Gq6zFN93tHSRzPhpAXvYNLjxryznlkbZMxuKe4Rn8xfSxt3LO4SoM2UCDe/PW/l8leinEBoJcefM2joqugaTX9pwm7gTIDgSdJ6grqg0rROdNrkHVaW3gaxfWeiG5mkDVTcVjGOAIER0t0goOF9ZWeKWHaajnRAbdx620110CZT4A4rqPw+EMd89OCHiKTWtgzflfxHNb3d7dujTd6vGOFWroaVJ5yt/O8QS7o230qt+9yn4V1N+FFSsyq4tDYzVGECWiWjtNib2iDKjHOpT2ivJBGSbUOTS8jy5KbS2gGtkhsns9rWOJA46R4q6wXo42hWY13q2UxyfUAI6kNB+crW7E9FbmEPqVW5zBIa3N4BxM/BCWWC72Z5vBk90nVKb/WVG5nvnLqXMBPEcLL13dveplMtoVDdxAZAJMk6GBp1R8Nu02myzi0cYu7rHGVM2Ru9RpuNRuZzjxeSSAeA5aBShGbzLInT8fgVzxONNcmnCSDQdwRl66do5WqGOYJmL8FExzLNHefvzU6FGxrbA8vqp5I3Fhj1K2rh5nnoqyvsZrvb7XyV4Ei1cUsMZcst3Mrjt3KT6Pqy21zpN/Hw8l59trcCGuNJpLjJzPeR4ACwHgvaHUuSjvwQMzfvSe007iFUjwPY25eLqvf6w5KbIu0yXGNG/Mk8/KPSwOLp4oUm0zUBmHEQQ0cXE8BP3ovev2blnLaVRbcwByVBTBD3NyhwHsyQSZ8Es8k4SuicpT3cHiuOxz6dZzaocx05RmEAwfabwcLaqQcQ06RIHELV4fY9YVGsxOSqxpzNfVbmcySMwYeBIjyVVt/0dv9Y6rQqgMJLiLkNGpy5TymyrHUw4UuBnOUf6kUddjTxHS/FVuJoNkua6HHrZTNq7HdTaH03Oc33g8OY8de0BmHMa9/Bzdz61duam8kk2aadRgiOLiIBmbCRxlWjkjV2M8ifRFX612SdDoeQUU44iBwv/AFW2wHo7rtYPW3zG+V2UDpdhk+Xij7Q9GYcwOYXUnNBDge3NyQ6bc48Ag9RjT56Cyk0jF4fGw4GTrotzut6RRRPqq8upWyvF3N5gj3m91x14U+zfRzWDwahmkJkNkPNjAHAXjjop7PRiXCZqNufayzEadmQe+3coaiWmyxqbtfgMM8o8o9YwOPp1mCpSe17Do5pkJ2KxDWNL3uAAEkmwAGpXmGxdyMVhnE0MVUpg8GgR3uBsT4K1xe5eKxLcuIxtZzTqAGtB5SGi/ivDlo8W/wCs+P7O/wDVHUtcq5XJm97N7TiXkUyRRFgP5j/MfoFnauHqFoqkFtM8YsfjYfNegYH0Q0w8OqVajqYuWaF3ISPp5hbLA7NZTkGkA08LGBoAQBoBA6AL2IShjio4la/n/ZzSzSnzR4D68FzWMkuJAaAJJJMADqV6LtfcHEYelSNBrsRUcP3wGQBhDQQG6SJkSSTZbPZe6uCo1XV6LWCo9xM8G5jJDQTA4dOi0TMMTrVce4gfIKjnKT+q/Yu6fU8j2Fses2uHYui+ixoGUuiJHElpIF+a2FfdbC1XsezCipAc5ph2SXRzOQiROhi8BbE7OpXL8zp4OcTPSCVJDrBrYaANALAKbxS3OUnX9hFFydsxDdyqLXh5w2FzWzD1Yc3oIJ16gBXGIwRMtztp0iAMtMZDHKRw7lbPwWYyCeF0T8A3iJPVH2+b7FKVfkzNHYVFt6VL1Z4FsD4K8ol2UNeQbggxyn9UY4Uz04R99yc+hpfT9FOcN18B2pj21Y0Eyuetd3LggXJRRXCMIwiD232JFI36fcqU+oGhV5xYFkOvi2lpudLd6upxVtdR1ifHBOwdfNUHj8laLPbKf++HX6tWhXVpXcOfJPOqkJMqaQU9BrCy6SBAJgwnB6BXMGSnUXjguSSpl07QadF3KuSnAoUY4QmGkCnykCgzEDGbMpvEFuqju2ayAC3hwVsSmGFOSQyK38MyI9XP+7+q6cHIs3KO4KyzBcLkOA0Vb9kA2lwHEA69boNfZcaE253B7wrouTXOQlGDQeTPtov/AJQI+9F3Fg5YAdPEiAR3Srtzgg1mgqLgqoNX2MlVxOJZLaYY7kXg5/EgwShU6+Jze/PPsR5Xt3rUvoNSZRAmBqpbK6DpLwijFHFPAz1AOeUQfP8AoptPZpsS98/mKsYTg9NuNsfYrf2QOpU3CbLZqR848lIbVRfxCaMo3bM4yDsYALAeSVOiHEGAeo+7obKqJ+IVfcT6ibGugYuaLDhZRa154FDfVvM/oob65lTyZk0PDES3VYF9VHqVUD1iYXXUXNsqsaQRz0wvQ3lNc9AdIKXJjo0QnVIUXEY5rZc6AB9wimNTLzYjpriNIJ8rfVahZLc9pIzu1M/EytYF6+li1jt9zztS058dhJFJJdBzWR6+GDlQ4/B1qd6UH+y79RotKkQllBSGjOjOYbabXQHdh5911jPTmp4epGM2ZTqCHtBVe/ZFRn8Kpb+V9x4HUfFSeOSKKSYcPsEi9V+auyc9KRzpnN8DBQP2xTFnks/O1zfiRChLjqUSLYuTC8qHSx9N3svae4g/JEOIHFSkrGQYvQzWhAfi281Gq1xOqlJPsUVE38RdcfiVUPxrZiSe6Su/i+h8kn2KUixOIS9cq9mKb18inNxbRzPgfqhtZuCfK5NlFbixyPwXW4mf6ouALDPeoOJxMaIryo9WFGcWWg0Hw+I5qY2oqVtUJDFgcUkW0PKNl82qBxSqVrarP/tIcSmVNpgiMyf3OBPaLx9ae5R3VgFSP2sxtsygYjb1MauHmltsosZpXYlDdiwsdV3opkw12Y8myT5BEpYnE1f4WGru/wBwsHm+AmUMj6I1RXVmndjOah4ja7Qo+F3Tx9b28lEdTnd5C3xV7gvRxSt69z6p1hxhv/C2AfGV0Q0eSXXgjPUYo97Mo7eIvdkYC9x4NBJWj2buu6sWvrF0C4YLCeZ5rYbP2FRoiKdNrR0ACsm0wF34dJGHL5OXLq3LiPBGwWDDAAApaSS6jjOJJJIinEkklgHEkkkTCTXUwdQCnJIGsrsTsLD1Pbo0z3tE/JQ37qYf3Q9n5Kj2jyDoV6kleOL7DrJLyZetuZTJkVaw/vHEeRkJh3TI9mvUHg0j5LVFcS+xB9h1mn5MbV3UrcMSfGmwqON1sWNMWD+aiD/hcFukkPjwG9+Zg3bs43/3NP8A+kx/+iG/djHxAxFLv9S7/uL0BdS/GgFaiZ55R3WxwnNiKTv7pzfKHoo3YxgECrT01LXE9+q3wXUPi4w/JmebYfdDaTTP4ykQeDqLiP8AHPxUmnuljvexNA91F4/6q9ASWelxvqjfKyHn79x8W7XF0x+WgZ+NVcb6Oah9rGP0i1No+ZK9BXVvi4l2M9Xl8mBb6M2n2sXiD3erH/Ijs9GWG96riHd9SP8ACAtwkmWDGv8AihXqcr7mPpejbAjWm935qtV3zcp+G3IwDDLcLRnmWAnzN1oUk6hFdhHlm+rItDZ1JghrGt7gB8lIDByTkk1CWxJJJLGEuriQWMdSSSWCf//Z"/>
          <p:cNvSpPr>
            <a:spLocks noChangeAspect="1" noChangeArrowheads="1"/>
          </p:cNvSpPr>
          <p:nvPr/>
        </p:nvSpPr>
        <p:spPr bwMode="auto">
          <a:xfrm>
            <a:off x="155575" y="-2109788"/>
            <a:ext cx="6400800" cy="4400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618" name="AutoShape 18" descr="data:image/jpeg;base64,/9j/4AAQSkZJRgABAQAAAQABAAD/2wCEAAkGBxQTEhUTExQWFhUXGBcYFxgXGBgXFxocGBUWHBQWGR0YHCggGBwlHBcVITEhJSkrLi4uGB8zODMsNygtLisBCgoKDg0OGxAQGywkICQsLC8sNCwsLDQ0LCwsLCwsLCwsLDQsLCwsLCwsLCwsLCwvLywsLCwsLCwsLCwsLCwsLP/AABEIALoBDwMBIgACEQEDEQH/xAAcAAABBQEBAQAAAAAAAAAAAAADAAIEBQYBBwj/xABGEAABAwIDBQQIAwUFBwUAAAABAAIRAyEEEjEFBkFRYSJxgZEHEzJCobHB8BRy0RUjM1LhYoOy0vEWgpLCw9PiU1Rjk7P/xAAZAQADAQEBAAAAAAAAAAAAAAABAgMABAX/xAAsEQACAgEDAwQCAQQDAAAAAAAAAQIRAwQSITFBUQUTFCJhkfAycYGxQqHx/9oADAMBAAIRAxEAPwD3FJJJYwkkkljCSSSWMJJcJQa2LY0Ek6crnyCDkl1Ck30DpKsqbWgTkIEwJgT8VHbth0aN+Kg9TjRVaeb7F2uErN/tJ4ntTP8ANw8kFmI7UurBpAJ7VxfkCY8lF62PZFfhy7s07q7QYLhPemuxTB7w81mvWl3aLiSedvhwXA5TeufgotGu7NI/G0xq4fP5Jr9o0wJzD5fNZ0k8F1taoBAcB3NE+aX50vH8/Yfhx8/z9F+/adIe8D0Fz8E5m0KZ0dflBnyVDhsU5kjKCO+POyA9vFwBPcCt82X4/RviRNHU2nTBiT4AldO0acTJPcCs8ajZDWAkXkxlHQAceKcHgEBxiTErfNn+DfEj+S9G02TF/GB8yiU8cwiZjvVFWhroa4cJJuBzBUnFtDYDZGadHdk6TYnrwTR1U+brgR6eHCV8lrVxrGwSSAeMGPlZEZWaQCCL3WbZTA0CKyqWyC1rgfBw8eK0da75RpaVVwzRArqzpLyA7LAHFrjHkn0McRIzgE6ZjbwlVWsV8oR6V1wy/SVHh9vNJguZNxlzdo9wLRKsKO0WOMTHKVaOpxy7kpYMkeqJiSYKgMXF9PqnqydkhJJJImEkkksYSSSSxhJJKu2htNjBGcA90mOMAcUmTJGCtjQg5OkWDnAamFW1trtNqfa68PDmqGtiHVCTEM07Vyerj9E6pVdAb6uG2Jd7x6DkvPnrG+nB2w0iXXkNUxNXNAfeCXe8W9JEAd10FrjrJJN5JlNdWc8FuQU2chGYjkYsB+qcVxOdnXGFdgXqrySXHgSSY7p0RqOKpC1QOBF9Cc3ICPiutCQCEZUFq+ALBMuiJJIHITYKU3CEjNAiJkwmFk2XCydXOdHAkkeSya7mf4EXACSYHNEpuY6G05e4+9o0c/8ARPYLLhpzz8CQfCEEK2KpSh7WauM2Hw++iLicLkALiAToOKBVwoYcxHHmZJ6cT/RODB489SmdK00Dw7G5Ug1EoFpcW5odyjVdewg3BjnzslrizbuaHUcWWiMjJ/m+sR9UJ9C3bAIPPj4Jzm2TqlJ7wC64bewiYGpvdPuclT/wLwna4BU6QAgAAcuCa2iG6BELxI5EgTylGxFEtMTKG3iw7uaAwmjECL0nZujhl79beSUlrpAJERbgf0XTUc0hwbOuhju1QTr/AMDX8s63MJEkA6ibJorDLGXM6fZNu+CByujmo513NjlxXA1PddBb8gWVXcGCDwMSPEaogcARnaXN4xr0PVcdIIMTzHPuT84dcAjvELJszIrMPkc5zalR7SZaDqLzAsD5q5obWGWTfuF+4g6KHTcbFsOg6WvzHQoT6lPODMB1pNiD/KeqrDI4cp0JOKnxJGhpVQ4S0yE9Z+jVfTnLwNz7rhzI4HuV1h6+YcjxC9DDqFPh9Tiy4XDldAySSS6SIkiUlV7WxRByDlJ+g+ankyKEdzHhBzlSI22Mbm7DdOJ4f1VXlvMXRXNlINXi5MjnK2erjgoRpBKeJcHBwa0AA5W6gE+93/qiAF8vqOmPADuQgxFaBpxSqT7gaS6EdlV4JhguZHagjkDYolKg4klxubnkO7oj5Vx9IGxErG3eCNRBc5xF2+7zIi585+C6XQYOvJSTTOg174+Sa2mDJvm0OYkkRwQ2s29AntiCeMx5XT2tTnsc4gkWGg79T8E6nfzhHbyDdwNDVx1KRf7hGcyDC6QttF3EZtG8klx5u4dyLlRIm6S2026wDWHNLSBa8iRBXarCXyXZoGkQBPQIj8OCZkjuJEolOmBYBOlxRnLuBfTkLgLzDXOtyAgI6E2M3aJA90gwJ5FDbyZMbXoA5mi+gIPG11HohwAl5c33Z1A5TxUh9IsdmaZnUOPLQyE4UDljj9UJR54GUqQqZsulqbWrQ2G078/mRFyVIkGCNCEyiI2+pGh/Ej76IjBLo6Ii46kHaiVkgbhPaJMLgZZEYzWOHAIPrIMHQkx46hM66gXPQayiA6RIPGE+owcQCnYd3Fot16aFFNNZR44M5c8gX0iHCLkcOY4hOpPLSCOGk8uS6HQ6CdR9UTJKePlAb8llRqZgCnquwP7uBMtOh5dFYr08M98bfU4px2vgHXq5Wlx4LPVHlxLjx+A4D75qw3jfUFGKYBcXNmTAAkFx8gogbN+d1xayVy2+Dq0yqO4CGp4porWozLLkULLymRsiaPajofopDhryn7+MqNhgMrz7wJM9wBhK1ToyfFhwE9gXWiYSDbmNPuYVFEm2Dq1QwEkX4EDXp0TGwczribjnYAT8E6tUj6/qE5xa4ZSJJQ7jLhCa1xAIIuOVxzXDTLYyideMeKOGJzkdou4jsZeTqnNN55apuQz4IrKZBJJ5aLJGbGNHaJ4fcp5an5VFxLzNua0vqrAvsw5CZRrRI4zpHS3gisCTiEyVcgvsMY1OcxPY4G4XSiogt2RKtMCABxReFk/JJ6C6IGIKHIXMhseD9/BFpYcDQaopoCZi6eGoqHkzn4IwpEHXiixZEhBxXs+Inum6O2lYN250dawFEDUqQ4rmIFvEJkqVit26G02R9EXKmB+h4LjqiypGdtiq0ZjgRp9QmvaQeYsR8ipDU8BP7aYN7QDJ+qsGmyiOUmloF0YOG0SyO0RNrtlkcyB8VDY34KyxlORpMXVRiceyn7U9bKOohU3JlcU6hQU07yNUVrFQ1t5wC4Mpl0eyScodzJtIEoDN5K3YaaTA5xEwXGATrwvC4/dxR7juRo6jbKHRpjWLOJDvofILP4beh+IrPo0pORpc57W9gXgNLjaTe39kplR+JALA43dmnjpEA8B0UsmaKadM3uOPDNPicVkLQBMkA9BzUtqxNV+ILA1z3WvIs7oCRcqPhxU9Y3M+o4SJGdxmbRcpflc9BJZFXBt69LMY80QUgDPFUj9lEHNTe5p5gkT3qBi9nYkmRWqDue4fIofI8xF9414C6WSsBX2TiuFeuf72p/mUJ+61ep/Eq1X8YfVqEfElUWpj4YPcPSXgNufMqOzFNn22wNZcLLzTF7pBgl+nXT4qC7ZbKcER1hK9T4ize6/B6lW25hW2diKII51GfqolfefBsaaj67AwCc14I4EWvM2jVeZYrY99EPeTYRr0KNPOWtaSHRHaiMk9B2rdE2PUqclGhVlfY3dP0qbMc8MZiCXOMD93UAnhdzQFzHekPA03uYatRrmkh37mtqNb5LjuXk7dwaI1e8+I/RbzY2yadekGOvVptDSTdzmgQ1xPEiwPhzXTnnFK42x1Nx5ZoKHpG2d/6tQk/wDwV/8AIrZ+82FMfvHTqAaVUfAs1WX2buk31gkDK05jbloPNaM4MBc61O5cRElmp8HaW+WCDoOIbJtHHy5q0O26AGYvAAuSbAd5NlntpbvUMTBrNJcBAcCQYme4+KsKey2gQ0nle4W9+arakK8tlrT2pRdGWo0zcQQZExIjW6K3EMPvBedbwbm5T62gA28losJ4FhGndwWco7OdmkFwdNyCQZ70Xq66odNNHtkhNeQR5Ly7DYTFgdmpWj87/lKsMNicWL+tJ6OAIt5QmWth4Yb/ACehZwF2ZWQwuLxgMxTeLW9nvgiYJ7irKhtPEkZhh6ccWmv256AU8vm4eCrDVY5A3F84aDQIFSiGui5J7rQss/fgF/q24etnBILTAcCOgJV3gdq+shzmOYTwcL/DRGWbG3SYVKupZhhsn0ngpjXkhKiDwC6IbW/qxd6YZ0I1EWuhYamdXa8vkpC6cce4sn2EqbeJlENz1HZI5anu69VcrzjffCPdWc5zzGrWxbp996GetnKsrpsSyTpuiRhK2FzMLqmUvHYzubwHvcjbjaVK23jqGDp+tfqfYAu55jQdOugXm+OaRIy6xePvoqzE0yQBH3xXiyio9j1o+lKTTcnQfd7fKrg3u7LX0nuzPYbGTqWO1B75FtFrdo+lLDNdTFGi+o12U1HO7BYCe01o99wE8QOq8+/Akp42ewaie82+CZSh3R25/T8eWW5o9c2fvHg8UYo1mlxNqbgWP00AdGbwlSWNDHhwFxoCF40MM1t5AvNrERcEEXC3uyd+aRphuKJDxAzhrnB9tTlBIdz4H4KGXHfMDydX6ZPGrx2/9npkggEcbhQaW0qLqj6QqsL2AOe2RLQZuelj3LCbV3ja8FtFri0sID+0wgm1gQDAE8rrzLH7vm5lxOpJuTzJTwnCT+zo5cWjlJXPg+kqbmOaHMIc1wlrmkEEHQgixCj4/FMpML6jgxo1JsvnnZ2Nx1CmaVHE1WU5nK1xAHdfs+EShVquKe4GvXq1QDMPqOcNCJgmNCVaUYvpJGlpWn1PSNvb2NrHKz+GDbmep5dypztVkXKqMKQ4AW7lYYTZ7Pa1XN7m3sZY0jTbIrU8QAAe2LFpsSOYnVB3qxbaIZSF3ntkchcN87+XVUzsPcFpjkRbyUluHaZe4lzjcucZJXOpJS3IVYEpWQvxjjwhcwu06tOo19P2mnjoRxB6FHrMaLhR3mDZV96ciqgjUf7cmP4Ef3n/AIqbgd7KFTV2R3J9vCdFgqta8cUN1MkXEcjGvIJU33A9NCR63SrgjMCI4Fcq7UpsEueAO+/kvLcNVqgZc7gOQJhWmEok+KnLNsNH0++sjbYPerCVnGiKzS42ynMwnoMwEnuWQ9ImMfggz1bB+9DgKhJOVzYvB1MEGSdZUDHbqip2hLXcx+hQ9v1MW6lTpVoqMp6Oy9swI7Rm9j8FfFmxSav9M68Xp8FOLTtd0zL7sVz+MpVKlfIA7M97ibgXLST/ADaSecr1SvvBhWjO+vTvJhjs5PcGyT5LzD1DOIA8APkujBNJ1j76rpybZdT0M/p0MzTbqjV7w7/sdRfSw1OoHOBb6xxDIB1c0AkzEgaRMrSejCo5+DpyTLczb8muIb8IXmowXUHvsrBlWtlawPqBoEBrXHLEzo09TqoTUKUUqp2QzekxcNuPjk9T2nUo06wJ9X6xzYMZc9o14xBb5I+HqgmV4+7BxfKZ7lLwmMqs9mq8dCZHxWlJ9jll6RKuJHsdXEkMcWCXAGBzMWHSSrTZLHijTFX+JlGfT2ovpZecbv7xOcCytJmwcBpOs8/BeibFqF1JpcSTfXvsvQ9Pu3ZxZtNPBGpruTkkkl6pyiWC9IGMFGo01RlpvHZqaiWjtNcNRa4I+EX3qxPpdwQqYAuLg31b2uvxmWQOvanwU8sbiWwTcJpow+KxNN4DmvYefaCqcTiqbRLnsb3uaPmVlcbTGQt4GBI++9RTsq4bxAEjgeS4HpovuezH1GcVSiaLEbZoM1qs8DmPk2VX/wC0dFx1f/wwFW19lQRAANhpqg4nY5Eu4R4/eqK0uNdWwP1HNLokidX3hYXNZTaTwl8ceQWv2TUw5AzESNRrdeZ1cNYz/rZMo0ntMtdHjC2TRxlGoujnesyN/Y9mpFjpLYtw+SVbZ8jgvJG7Tr0nBzazj3mbcitPsrft1hVZAMXaZ8SF52T0ya5i7As6s0z9mDkmHZXRXmzcZSrNBa4GeSnjCLzJ+9B0WTTMmNnRoIPNGp4Z60wwQUqlsoFGObIuGhXjizL4fCvvLTZdp4R+i1jMERITfwU6lUU9ysX20jK/s5xAkwmjZIBJknotg3ZoHBcdgeihLLNcJFFCJkmbMgyGx11KMzZ/FaengZXXYOFNvLLqN9UZ9uDHJTMLRy8FZDDgKLi8U1kA8Vljm+Q2gWLxYaJJVA3emk6Q60ayhbz1WkWPD/QrzPE1S6QACOMfHVetp9EskNzZN5aZ6HVxGCrn22z0Nwg1t2/eo1g7+ydV5rVwuliD5pUatVtm1Ht7nOAXoLQtLiX7Q0PUZwdI2jq2R+R5aHDhmE+WqmMrLzaphyTJJJ4nUnxRcO+q0FrXOaDqASBb5IT9PTXEjoh6vK/tD9M9VwlfmrvBsBHay91ivFWUah990d7lpN2j6upeScrhfhIvEow0uzq7BPX71wqPV8LtnD03ANcx9zmyEGIB1ItrwW+3d2mzE4dlWnoZBHJzSWvHmCvnWqxwrMpUgTJL3DjfSI7iQvdPRzg3UsGxjmhurjHFziS4nxK68T2z2+TydVk3pX1NQkkkus4hKDtSlRq030qoDmuEFuvlyI58FJrVgLcToq3E08rXOP8AWeAC582Vx4X+Tc9jwbaW7tag7ENfTcWNPZfHYLfcM6TbwM+NBjK5D2mxIsR42+C+gsU2RfSL/VYzaO62HfUzlhEai7A48NLmOkeK856qnTRdZ2nyYWjVb7Z116ifoh4raLWgdkuBPA6aa8lcbwUGUKwYG5WVGgsOrXG+donQg8CshtJpziLRp1txHFdcHGUUy8Ztq0SqtBriXC4nytooGNw0kFsZANBxkWVnsuoCC0xEXgceIPmgYHCONZ7T7GWQOUH+qK4Yz5RRPoXgX5idPu64aQmRqtI7Zw7VwB96qvrYbtnLBbAkj435qu+yeymc2XtOpROamTEXE2ty7lutib6nKPXAzFuKxOLw4a6OFhppzRsHXAJI0A4/dtVy5dPDJzXJeLaPSdnb2YeqbPAOhBlp+K1GGxYMEOleI0sMwuLg6A4Xv1+CNgsc/DmaNUxrGaW+R4Lz83pyl/Q+SiyV1PcX1JCa1YfdnfZtQinW7Djo4ewf8q3NMyJXlZoZMLqRaNS6D/xUCLrgqhw5HqhuZJXRThS96TG2oeCQhV3puIrBoJcQAPBefbwb55pZRMN0L+f5f1VsGPJmlURJNR6l5vBvRToCPbfwaPryWFxW0Kter6174j2ACQALcOJ6qta9syXG9zN+Gq6zFN93tHSRzPhpAXvYNLjxryznlkbZMxuKe4Rn8xfSxt3LO4SoM2UCDe/PW/l8leinEBoJcefM2joqugaTX9pwm7gTIDgSdJ6grqg0rROdNrkHVaW3gaxfWeiG5mkDVTcVjGOAIER0t0goOF9ZWeKWHaajnRAbdx620110CZT4A4rqPw+EMd89OCHiKTWtgzflfxHNb3d7dujTd6vGOFWroaVJ5yt/O8QS7o230qt+9yn4V1N+FFSsyq4tDYzVGECWiWjtNib2iDKjHOpT2ivJBGSbUOTS8jy5KbS2gGtkhsns9rWOJA46R4q6wXo42hWY13q2UxyfUAI6kNB+crW7E9FbmEPqVW5zBIa3N4BxM/BCWWC72Z5vBk90nVKb/WVG5nvnLqXMBPEcLL13dveplMtoVDdxAZAJMk6GBp1R8Nu02myzi0cYu7rHGVM2Ru9RpuNRuZzjxeSSAeA5aBShGbzLInT8fgVzxONNcmnCSDQdwRl66do5WqGOYJmL8FExzLNHefvzU6FGxrbA8vqp5I3Fhj1K2rh5nnoqyvsZrvb7XyV4Ei1cUsMZcst3Mrjt3KT6Pqy21zpN/Hw8l59trcCGuNJpLjJzPeR4ACwHgvaHUuSjvwQMzfvSe007iFUjwPY25eLqvf6w5KbIu0yXGNG/Mk8/KPSwOLp4oUm0zUBmHEQQ0cXE8BP3ovev2blnLaVRbcwByVBTBD3NyhwHsyQSZ8Es8k4SuicpT3cHiuOxz6dZzaocx05RmEAwfabwcLaqQcQ06RIHELV4fY9YVGsxOSqxpzNfVbmcySMwYeBIjyVVt/0dv9Y6rQqgMJLiLkNGpy5TymyrHUw4UuBnOUf6kUddjTxHS/FVuJoNkua6HHrZTNq7HdTaH03Oc33g8OY8de0BmHMa9/Bzdz61duam8kk2aadRgiOLiIBmbCRxlWjkjV2M8ifRFX612SdDoeQUU44iBwv/AFW2wHo7rtYPW3zG+V2UDpdhk+Xij7Q9GYcwOYXUnNBDge3NyQ6bc48Ag9RjT56Cyk0jF4fGw4GTrotzut6RRRPqq8upWyvF3N5gj3m91x14U+zfRzWDwahmkJkNkPNjAHAXjjop7PRiXCZqNufayzEadmQe+3coaiWmyxqbtfgMM8o8o9YwOPp1mCpSe17Do5pkJ2KxDWNL3uAAEkmwAGpXmGxdyMVhnE0MVUpg8GgR3uBsT4K1xe5eKxLcuIxtZzTqAGtB5SGi/ivDlo8W/wCs+P7O/wDVHUtcq5XJm97N7TiXkUyRRFgP5j/MfoFnauHqFoqkFtM8YsfjYfNegYH0Q0w8OqVajqYuWaF3ISPp5hbLA7NZTkGkA08LGBoAQBoBA6AL2IShjio4la/n/ZzSzSnzR4D68FzWMkuJAaAJJJMADqV6LtfcHEYelSNBrsRUcP3wGQBhDQQG6SJkSSTZbPZe6uCo1XV6LWCo9xM8G5jJDQTA4dOi0TMMTrVce4gfIKjnKT+q/Yu6fU8j2Fses2uHYui+ixoGUuiJHElpIF+a2FfdbC1XsezCipAc5ph2SXRzOQiROhi8BbE7OpXL8zp4OcTPSCVJDrBrYaANALAKbxS3OUnX9hFFydsxDdyqLXh5w2FzWzD1Yc3oIJ16gBXGIwRMtztp0iAMtMZDHKRw7lbPwWYyCeF0T8A3iJPVH2+b7FKVfkzNHYVFt6VL1Z4FsD4K8ol2UNeQbggxyn9UY4Uz04R99yc+hpfT9FOcN18B2pj21Y0Eyuetd3LggXJRRXCMIwiD232JFI36fcqU+oGhV5xYFkOvi2lpudLd6upxVtdR1ifHBOwdfNUHj8laLPbKf++HX6tWhXVpXcOfJPOqkJMqaQU9BrCy6SBAJgwnB6BXMGSnUXjguSSpl07QadF3KuSnAoUY4QmGkCnykCgzEDGbMpvEFuqju2ayAC3hwVsSmGFOSQyK38MyI9XP+7+q6cHIs3KO4KyzBcLkOA0Vb9kA2lwHEA69boNfZcaE253B7wrouTXOQlGDQeTPtov/AJQI+9F3Fg5YAdPEiAR3Srtzgg1mgqLgqoNX2MlVxOJZLaYY7kXg5/EgwShU6+Jze/PPsR5Xt3rUvoNSZRAmBqpbK6DpLwijFHFPAz1AOeUQfP8AoptPZpsS98/mKsYTg9NuNsfYrf2QOpU3CbLZqR848lIbVRfxCaMo3bM4yDsYALAeSVOiHEGAeo+7obKqJ+IVfcT6ibGugYuaLDhZRa154FDfVvM/oob65lTyZk0PDES3VYF9VHqVUD1iYXXUXNsqsaQRz0wvQ3lNc9AdIKXJjo0QnVIUXEY5rZc6AB9wimNTLzYjpriNIJ8rfVahZLc9pIzu1M/EytYF6+li1jt9zztS058dhJFJJdBzWR6+GDlQ4/B1qd6UH+y79RotKkQllBSGjOjOYbabXQHdh5911jPTmp4epGM2ZTqCHtBVe/ZFRn8Kpb+V9x4HUfFSeOSKKSYcPsEi9V+auyc9KRzpnN8DBQP2xTFnks/O1zfiRChLjqUSLYuTC8qHSx9N3svae4g/JEOIHFSkrGQYvQzWhAfi281Gq1xOqlJPsUVE38RdcfiVUPxrZiSe6Su/i+h8kn2KUixOIS9cq9mKb18inNxbRzPgfqhtZuCfK5NlFbixyPwXW4mf6ouALDPeoOJxMaIryo9WFGcWWg0Hw+I5qY2oqVtUJDFgcUkW0PKNl82qBxSqVrarP/tIcSmVNpgiMyf3OBPaLx9ae5R3VgFSP2sxtsygYjb1MauHmltsosZpXYlDdiwsdV3opkw12Y8myT5BEpYnE1f4WGru/wBwsHm+AmUMj6I1RXVmndjOah4ja7Qo+F3Tx9b28lEdTnd5C3xV7gvRxSt69z6p1hxhv/C2AfGV0Q0eSXXgjPUYo97Mo7eIvdkYC9x4NBJWj2buu6sWvrF0C4YLCeZ5rYbP2FRoiKdNrR0ACsm0wF34dJGHL5OXLq3LiPBGwWDDAAApaSS6jjOJJJIinEkklgHEkkkTCTXUwdQCnJIGsrsTsLD1Pbo0z3tE/JQ37qYf3Q9n5Kj2jyDoV6kleOL7DrJLyZetuZTJkVaw/vHEeRkJh3TI9mvUHg0j5LVFcS+xB9h1mn5MbV3UrcMSfGmwqON1sWNMWD+aiD/hcFukkPjwG9+Zg3bs43/3NP8A+kx/+iG/djHxAxFLv9S7/uL0BdS/GgFaiZ55R3WxwnNiKTv7pzfKHoo3YxgECrT01LXE9+q3wXUPi4w/JmebYfdDaTTP4ykQeDqLiP8AHPxUmnuljvexNA91F4/6q9ASWelxvqjfKyHn79x8W7XF0x+WgZ+NVcb6Oah9rGP0i1No+ZK9BXVvi4l2M9Xl8mBb6M2n2sXiD3erH/Ijs9GWG96riHd9SP8ACAtwkmWDGv8AihXqcr7mPpejbAjWm935qtV3zcp+G3IwDDLcLRnmWAnzN1oUk6hFdhHlm+rItDZ1JghrGt7gB8lIDByTkk1CWxJJJLGEuriQWMdSSSWCf//Z"/>
          <p:cNvSpPr>
            <a:spLocks noChangeAspect="1" noChangeArrowheads="1"/>
          </p:cNvSpPr>
          <p:nvPr/>
        </p:nvSpPr>
        <p:spPr bwMode="auto">
          <a:xfrm>
            <a:off x="155575" y="-2109788"/>
            <a:ext cx="6400800" cy="4400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ransition advTm="15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err="1" smtClean="0"/>
              <a:t>I’d</a:t>
            </a:r>
            <a:r>
              <a:rPr lang="pl-PL" dirty="0" smtClean="0"/>
              <a:t> </a:t>
            </a:r>
            <a:r>
              <a:rPr lang="pl-PL" dirty="0" err="1" smtClean="0"/>
              <a:t>like</a:t>
            </a:r>
            <a:r>
              <a:rPr lang="pl-PL" dirty="0" smtClean="0"/>
              <a:t> to go to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playground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p.e</a:t>
            </a:r>
            <a:r>
              <a:rPr lang="pl-PL" dirty="0" smtClean="0"/>
              <a:t> </a:t>
            </a:r>
            <a:r>
              <a:rPr lang="pl-PL" dirty="0" err="1" smtClean="0"/>
              <a:t>lesson</a:t>
            </a:r>
            <a:r>
              <a:rPr lang="pl-PL" dirty="0" smtClean="0"/>
              <a:t>.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27650" name="Picture 2" descr="http://zo.wbeskidach.pl/image/obiekty/28/max/targanice-kzywca-plac-zabaw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4000528" cy="3000397"/>
          </a:xfrm>
          <a:prstGeom prst="rect">
            <a:avLst/>
          </a:prstGeom>
          <a:noFill/>
        </p:spPr>
      </p:pic>
      <p:pic>
        <p:nvPicPr>
          <p:cNvPr id="27659" name="Picture 11" descr="http://sp1piensk.edu.pl/phpf/images/news/ogni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1594" y="4071942"/>
            <a:ext cx="5082406" cy="2643206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4786314" y="3500438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AND I LIKE DODGEBALL GAME</a:t>
            </a:r>
          </a:p>
        </p:txBody>
      </p:sp>
    </p:spTree>
  </p:cSld>
  <p:clrMapOvr>
    <a:masterClrMapping/>
  </p:clrMapOvr>
  <p:transition advTm="11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aren’t</a:t>
            </a:r>
            <a:r>
              <a:rPr lang="pl-PL" dirty="0" smtClean="0"/>
              <a:t>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tests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29704" name="AutoShape 8" descr="http://e-linguaton.pl/resrc/file/imgthumb/id/11699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706" name="AutoShape 10" descr="http://e-linguaton.pl/resrc/file/imgthumb/id/11699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708" name="AutoShape 12" descr="http://e-linguaton.pl/resrc/file/imgthumb/id/11699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Obraz 9" descr="1169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643049"/>
            <a:ext cx="4857784" cy="3653307"/>
          </a:xfrm>
          <a:prstGeom prst="rect">
            <a:avLst/>
          </a:prstGeom>
        </p:spPr>
      </p:pic>
      <p:pic>
        <p:nvPicPr>
          <p:cNvPr id="29710" name="Picture 14" descr="http://3.bp.blogspot.com/--QlelBWIcLM/TlG20QwGyoI/AAAAAAAAKVg/yhf-d5CYFuI/s1600/Al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990975"/>
            <a:ext cx="3810000" cy="2867025"/>
          </a:xfrm>
          <a:prstGeom prst="rect">
            <a:avLst/>
          </a:prstGeom>
          <a:noFill/>
        </p:spPr>
      </p:pic>
      <p:sp>
        <p:nvSpPr>
          <p:cNvPr id="13" name="Objaśnienie prostokątne 12"/>
          <p:cNvSpPr/>
          <p:nvPr/>
        </p:nvSpPr>
        <p:spPr>
          <a:xfrm>
            <a:off x="5214942" y="2071678"/>
            <a:ext cx="2857520" cy="1785950"/>
          </a:xfrm>
          <a:prstGeom prst="wedgeRectCallout">
            <a:avLst>
              <a:gd name="adj1" fmla="val 14708"/>
              <a:gd name="adj2" fmla="val 1259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I'm not lazy, just doing some things do not see the </a:t>
            </a:r>
            <a:r>
              <a:rPr lang="en-US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point</a:t>
            </a:r>
            <a:r>
              <a:rPr lang="pl-PL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.</a:t>
            </a:r>
            <a:endParaRPr lang="pl-PL" sz="24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</a:endParaRPr>
          </a:p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5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http://us.123rf.com/400wm/400/400/clairev/clairev1107/clairev110700055/10107486-cha--opiec-turysta-kreska-wki--ilustracji-wektorowy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000107"/>
            <a:ext cx="1714512" cy="2381267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97245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err="1" smtClean="0"/>
              <a:t>I’d</a:t>
            </a:r>
            <a:r>
              <a:rPr lang="pl-PL" dirty="0" smtClean="0"/>
              <a:t> </a:t>
            </a:r>
            <a:r>
              <a:rPr lang="pl-PL" dirty="0" err="1" smtClean="0"/>
              <a:t>like</a:t>
            </a:r>
            <a:r>
              <a:rPr lang="pl-PL" dirty="0" smtClean="0"/>
              <a:t> to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lesson</a:t>
            </a:r>
            <a:r>
              <a:rPr lang="pl-PL" dirty="0" smtClean="0"/>
              <a:t> </a:t>
            </a:r>
            <a:r>
              <a:rPr lang="pl-PL" dirty="0" err="1" smtClean="0"/>
              <a:t>outSIDE</a:t>
            </a:r>
            <a:r>
              <a:rPr lang="pl-PL" dirty="0" smtClean="0"/>
              <a:t> SCHOOL.</a:t>
            </a:r>
            <a:endParaRPr lang="pl-PL" dirty="0"/>
          </a:p>
        </p:txBody>
      </p:sp>
      <p:pic>
        <p:nvPicPr>
          <p:cNvPr id="33798" name="Picture 6" descr="http://static1.tapetyczne.pl/big/513-natura-gory-rzeka-l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5085301" cy="2857520"/>
          </a:xfrm>
          <a:prstGeom prst="rect">
            <a:avLst/>
          </a:prstGeom>
          <a:noFill/>
        </p:spPr>
      </p:pic>
      <p:pic>
        <p:nvPicPr>
          <p:cNvPr id="33794" name="Picture 2" descr="http://thebest2000.blog.pl/files/2013/08/LA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357562"/>
            <a:ext cx="4197213" cy="2786082"/>
          </a:xfrm>
          <a:prstGeom prst="rect">
            <a:avLst/>
          </a:prstGeom>
          <a:noFill/>
        </p:spPr>
      </p:pic>
      <p:pic>
        <p:nvPicPr>
          <p:cNvPr id="33804" name="Picture 12" descr="http://tekira.pl/attachments/Image/natura2.jpg?template=generi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357694"/>
            <a:ext cx="3143271" cy="2357454"/>
          </a:xfrm>
          <a:prstGeom prst="rect">
            <a:avLst/>
          </a:prstGeom>
          <a:noFill/>
        </p:spPr>
      </p:pic>
    </p:spTree>
  </p:cSld>
  <p:clrMapOvr>
    <a:masterClrMapping/>
  </p:clrMapOvr>
  <p:transition advTm="11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901014" cy="68006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err="1" smtClean="0"/>
              <a:t>I’d</a:t>
            </a:r>
            <a:r>
              <a:rPr lang="pl-PL" dirty="0" smtClean="0"/>
              <a:t> </a:t>
            </a:r>
            <a:r>
              <a:rPr lang="pl-PL" dirty="0" err="1" smtClean="0"/>
              <a:t>lIke</a:t>
            </a:r>
            <a:r>
              <a:rPr lang="pl-PL" dirty="0" smtClean="0"/>
              <a:t> to </a:t>
            </a:r>
            <a:r>
              <a:rPr lang="pl-PL" dirty="0" err="1" smtClean="0"/>
              <a:t>have</a:t>
            </a:r>
            <a:r>
              <a:rPr lang="pl-PL" dirty="0" smtClean="0"/>
              <a:t> a disco AT SCHOOL.</a:t>
            </a:r>
            <a:endParaRPr lang="pl-PL" dirty="0"/>
          </a:p>
        </p:txBody>
      </p:sp>
      <p:sp>
        <p:nvSpPr>
          <p:cNvPr id="35844" name="AutoShape 4" descr="data:image/jpeg;base64,/9j/4AAQSkZJRgABAQAAAQABAAD/2wCEAAkGBhMSERQUExQWFRUVFhgWGBgWFhgVFxUYHBcXFRcYGBgYHCYfGBojHBYYHy8gIycpLC0sFR4xNTAqNSYrLCoBCQoKDgwOGg8PGi8iHyQsLDQuLCwtKSwsLS0sLCwsLCkvKiosLCwsLCwsLCwsLCwsLCwsLCwsLCwsLCwsLCwsLP/AABEIAL0BCwMBIgACEQEDEQH/xAAcAAABBQEBAQAAAAAAAAAAAAAFAAIDBAYBBwj/xABDEAABAgMFBAYGCQMFAAMBAAABAhEAAyEEBRIxQQZRYXETIoGRocEHFDKx0fAWI0JSU2JykuEkNPEVM0OCorLS4hf/xAAbAQACAwEBAQAAAAAAAAAAAAADBAABAgUGB//EADIRAAEEAQIEAwYHAQEBAAAAAAEAAgMRBBIhBRMxQSJRYRQycYGhwRUjM0KRsdHw4ST/2gAMAwEAAhEDEQA/APKzcLy5SkO6xXcGBJrBG7ris81GLCtJyIxZHugrcn9vL/T8YnRZPrMQOYYjfk3LKOzHit2dV2vWQcOjpslWCBY+6HHZKRuX+7+I6vZCQCQy3BI9ri26N5sts960sS1EChrQkDLQ9odmPdFjbDZsWZbJIJXVywLEuczvJyejCmpNEGvRp3RCzDEvK0C1hLv2ElTVMkLJ1GLTflEE/YyQg4SFOM+tlwyjSXfeS5KqHgauAOAh1okzZoMwuRQu/V1c1y0iuSwO3aKVnEhbJ42N09llfonZ9yv3fxHfojIzZX7v4gxHJtpCQHLOWHE6CLlgYKIaFqfDibRYwV3tZa/bhlSpWJDu4zU9OTVjMEQave8xNml3wiiWLEcf4gQtUcmctL/AKC8xmOjdKeWKCjhQoUASaUH7g2Dt1tQpdmkKmISWKgUpD7nUQ5gBBrZ7bK2WEk2aeuWDmkMUnmkuIiipXtcs+yzDLtEpUpY+ysMW3jeOIilBXaLai026YJlpmGYoDCKAADNgBQQKiKJQo9C9GPowl3qicpVoMoyyBhSkKNQ7lyKRn9uNi5t2WkyJhCgRiQsUC0mjtoeERRA7LZ1LUEoSVKOQSHJ7BBBV2EKwTEKlL+6sEPyeD3om2mkWG8EzLQPq1JKMTP0ZOSo1np22msVqFn9WWibMSVFS0VZJAZJPOLBWmmuq8vVYOefw/nwivPlhNHrBqaXkof8A3Cmp9z8WbwgDOSQawR7Q1GmYGdEyOR2JVSWSFbyR3N8YEl6SNlX90wxSCMwxjmKOExavZXJUqVhdS1A6gIfxKojtKUYvq8RH5mcnkIfd9mStTLWEJY13HSOiyEHRY4KFe0Rrt0RCCW9FFMsSw1Myw3uwLN2xAY9Ht972U3cmXg+u9jE5qpIcjpOILbi8edTGegYd8ZKGRSfJsqlEAD2iwOj84jXLIZwzhxxGT+Ea7YK+JFnmvNQ+JkiuIvniwmgAfOA+0ltlzp6ly04UqLitQMgkjRmyilSDwokEuhO5oa0RSl6Fcf8Aby/0xeijcf8Aby/0xfSl34B49NF7g+C+g436LPgFfu691SKyyQrN3ypRhzzPZk7z3zfa56lCYompAL7iWcahm5F95ECIRMXy23fda5DNeut1BbLX0aCvCVNomKtm9Jy0yzLKAU4gM2VhIOIjSlO+Bm0V5srClakKRXIso8x8ICTbyEw/WoB/Mnqq5nQ9scrLm1OoHovNcTytcmlrun9rQW/akpUUlOYdKwXcHJTeTwFXeE4JqorTicKzZWYrpyMDZwA9kuOTHtjsm1rS+FRD5trzGsKune/3iufLmSyHxlOtkwKUVCj1I3HVuEVjF0TELooBJ+8Mu0acx3RBOsxTmOR0PI6wE77pRwvdQiN5snslItFnmrXNAIBT1SQ7dZziAq4AcCMIQ0TotqwCHLFOHkHenj3mMrCVuQAosUkP9l2HDrAGK0PmTSokkuTmd8ORIJD5DjEUUbQmibo0/e7wYaqSR8RlFq6Vy5NoJ9jmCbZ5qpa8nScxuIyI5xJtDtPaLdN6W0zDMWBhBYBhuAECoUUqXRFuwSgVOchXnwiokRfHVQRwL82A8/CNNRGdbU8+eSePm5HdRu2IJjEeL6tv7845MLk/9h3HEPfHMW7XrDzHz5xom1tzrO6qrlkGHzck8n8T/ESFiK5HL8p3codapTFtyE+LfGMrGnYqlDxLLPo7PxhkOCoyhp8iXiLfPKGmOILGJykKXQFjoM+MWr7LqFvLUknIhQHHI+XdFYwZt2zq5ctKzVxpmS5IfsbugMoRFCbSSWhGOQopUp5bYVV0HbX5PZEUWrKgYJiiHYADgSoD3PFaNUVoigF6Ds+p5MoJqSKAByWd6Rttkdj12pM2YxQklgFOP1ABQBAokgEUc5hjHjmz2IzgXbAlSqmgAEbTZL0oLsgVLlsJdFHqgCh65SnIO9NeqXJejrsl2htbLrv4hIYmBu1bIlesnopipTF0viOFQBIz6xDMNwJ48Mheu05QoJQlmNcVXHDgd8D9rLz9YtC5tAoqIUGAc5YnFVA51cjLdAWZPUWcuwYPoN0U/MeRpVS8Vmc3QNvULRXyfWJQmy8h7adUls+XzvjNKi7d14qlKcVGoOShuMSXjZEkdLL9hWY1Qr7p8jC7zr8Xfukpnc78zv3/ANQ2FD5ktqGGQFKLognduJfVSXOiTVK/yh8lbt+VCzq6rgmz3UhPUSQFLIOEE5B9TTIR616ONkrPL+uXLClJLBXWD7wU4iCDuILwQMdp1dkZsT9HMHRYG9Ni5iBLUpPRJYglQJSeusuk5lwUMNcXAtnLZd6kn2FgbyPMUMfTW2G0KFo6FAdXNtDQNm7GlHw8nIej6cn1JIVhSca+q7fa3ExhDJ9F8q2Syv1leyO9R3CHTVucynhhAA8Y9f8ASNdUv12akoThVhWAwGYDs3F4zVu9GRVKE2yzCxS5lrOR1ZWRHMd8MPiLGB3Yp6XGMUTZOxWCUlXBQ45/HujiPyljuOvx5QeTcNo6FYVKIIUluqer/uggNkXSkMHfGneIC2mThOFRGLVQqH3OPa5jxaApM0oSgKyod2/l8IgIiya0VQ79/P4w1aXLH2vf/PvjKyQo5CesNwqeysWF1p+kdpJVDJUthWj/APxFT88IcFVTxJUeXyDFrQ2C4peR/OT7oaaAjVJfy+ENJ6o/UfcIf9s8QfEP74iicPaG5fgeHIxZtaarSdFYU9j090Q3dVSX0Wk+LHyhtqtGIA/mV5N88IsdFsEabVQiORNOqX3h/I+Ihk6VhLHOnueM0g0nYwzNV3fyi2bAEykzSXdRGHgAC79sDwYLW2cegkozoo9mKnuz4xptEG0WMAh1+SgtV7TFpCVEkAZHe5II7G7ooKMWLakY1AMwOlBFdozSERRpchQ7DEkqzuCdAH8gIlKAWiclQTY1HWZMCexIB84GTUFJY8PEP5waTdisEhLEu61DcCUhz2CKl+j+omc/IQZ7TpBPonZYnaATtVD7oaFx1MxnbUNEcKAJFWLXajMLkB2ApwDd8W7juSZaVhCAXVQHCSl9yjpSBkW7tvFUhYmIoseyr7p3xLtWTZsoptNsxMsiylSTUlQYEpSnR1b/AIcaD7rtYQplh0KoocN/MGvZE1+34u0rK5hxKcgKOeHQHl5mBgMWDRtW1xabCL3hdRS4BcNilq0UnMh94+MS7JbPC1TwmYvopKetMWzkJ3JGqzkB26QQ2Vtj/UqIL+w5Gf3eBOkekWD0emVKBcS0l1qLVqSeDAJb5MGka3SHN/hNTxs0CRh69vJa679jLNapEjowqTZZYIlygAFLLsZi1VqpufGsYO+rWZc6ZKkqUmUhakpSFHQsSTqSd8Gxt7aQlEqTgloSEoSyHVRgD1nrHoUnY2xpqZCFE1JUMRJzJq+sbgn0e8LRsPNEOzxY7BYu5h/TynqcGfMk+cZzaQ/1CuSfdFO9rWoT5oSpQSJiwkAkAAKIAAGQaNJs5LCrOkqAUXVUhznvMbnxyxuu+q3mYJjZzr6np8d0c9G9ilT7NMTNlomYZn2khVClO/lFLa9fqNolpky0iUtLhIdgrEQrCx4ikCr9tkyQpHQrVKxAvgJQ5DM7Z5xd2UH+ozVS7WtczBLJQcTKS5AUxG8N3QCJ4a7xbhJ48rWvHM3b5LQSrxkTLAsJlgkpUkoZGdR+nQ7x1Y+br5WnpFjozRRBxEhSTxS5APIkR79f1zouuWFy8a0TFgEKIdBCVMxbWPGtvpSDPE6U6RMFQQGCvtDkaHtMW6Pq5vurb4TvJGPB5rK5BjVOh1HzujqJT0V2K0b4R1CSSwFdUnXlF3oEFHVVQVWk580nIwMNtCawuVdYxUyUaf8AX4++K5V7R0AYe73AxOVUJJzokjxHD+YZNQ4APtZ8/wCaRCqKgX7KRzPi3lDgfrBzEcmpqE7gB2/5joLzH0xeEUsJWWaxJ4Hv0hqapVzB8vhHJOZ5H3N5wpfsq7PeIpS1NZpWLCPzV5UJiC0zSpRUcyXgnIkGVKxn/kSyX0ckE9zwLWKn3xpwoLb2loAKaBGiu9OOZIQzgSw7/qKvgIArkkM4Zw44jfBy6Zbz5QqGApwCQQe/3RuH3qRsUfmAeZCFXhY1ImLSRkX7DkYqNHotsu5Ex3HWKSl+BDV3xg7bYlylMsEHPmN/hBcjHMR9EbOwXY7r7FPXIPQhTZLIJ1qAR7jBTZyxdKkpJ6oWFKG+lBClrVOlFKq4glQIbMPL7naD/qQlIwykOVsDWgoxJObRuGKzq7AI+Ji63czq0Df19FYUsKGFCg6Sl2OQBqO6Mbfx/qJnPyEaO6LlMqYtayCTk1A2tNIzl/n+omc/IQbK1GMFwrdN8QL3Qtc8aTfRCIUKCVx3BOtkwy5CMa0oVMIduqkOfnjHLXm0NhQo7EUXI6DCjkRRafYe0D1yU6E4QXUoBXsiqnOJm7DyOUfQ1v2tkz0JlIBCplN2Ghy40IzFRnUP88+jqw+sXhIkYsAmKUHZ69GtqUf+Y9svPYf1KV6z03SdCPZwYcWJTZuW9p8oYibG4U7r2T2OyF7CHnxdgqU+45aAVh3R1hucVDg8REMz0jW0/wDIkcpafOK42oM49GUN0nUfE7PR2asTfREfiH9v8wOSJ0ZpwQZ8aSAgSCrW4suwNjWhK1yyVLSFKONVVEAk0NKkxhdqp6rHalyJBwS0hJCfaZ0gmprnB4ek9UsBHq6ThAD9IQ7Bn9mGp2T/ANVe1mZ0JWcODDjbD1XxOHdt0Hx5QHfmnZN4WS0Sf/QbbXfdZ+5let4um62BsLdVnd8uQgk/qP11n9v2Ot1gxzp2CG3vc/8ApOEhXTdM4ywYcLcS74vCKku9PWmlFIQ/Wd8WVcmESaLUS9g8KvKxzITNCPB/1ol9IJl5KRZJ2BImKfElJcFIJFCWrl2wG9IXo79VsUyeViYiWUEjAyqqCXzIpii/Z7u9VWLSDjMrrYWwvpnVs90c2y28VarvtEtUgJC0M+MqZiFOxT+XxgDZHAaQdkkzIkY0sB2PZeNSbRLUGSjgzZduYHhEiVynAWyRyqNKuA8WrpmS5SgShictXej1qB86RTviymatS0YanIZ9/wAQIsFaa4noLStlhSGUkpIOiT1TrrURVNmOZGLcN3bk3CIErwjBMSRziO1SsBBSaHwii70WS8XuFYMg5mqt+79W4xX6Ippmo0pUDfHBOmM4KmGrlgY5/qC8nccQD74qwqJaUsDdUVJ3VYRwp+yKkly3u98L1w5Mnub3Q0TSaCnKkUs7LRbQWdSpEkpDpShy2lAIzctDkDeYLXremOWkJcBLoB0IDRTu+ylRxAh01wuyiwJcb8oNKQ9/hTOSRLL4PIf0nz0F5TfdAH7lDyjWWW6CmeZpIIwgAMzUA5Ry67tT0UlSh1kBx21/mCxTWOjjYwHid6UvQYPDw38yT0IUaJySSAXKaEaiKF6XMiaCS4UQwrRw+Fx85mKd5EyLbiIVgIY4Q7sCK90ELwk9NKAQpnKSDuq5MGLxI1zSLI7Jh0rchj2ObZHZU7oulcvBibqhYLF3BYjxeDUNlpIABLkBid/GHQaKMRtoJzHgbCzS1KMHfyv6iZz8hG8jB36n+omfq8hCmf7o+K5fGv02/H7ITGg2K2vXd1oVOQgLKpS5bEsOsAx7CAYz8KOKvJLsWrLZcTk5DxishLloOT5YQEoH2RXidfH3Rtrb3Ro2arJ7KgbKnl8/O6K06zlPKCKZZ+f5iwLASKika0X0ROTq6KHZK8VWa2SJ4b6qYlVcs2Y86x7xaNuVWyWbKuUlBnMjGFEhJJDEpIqAeMeBT7OUU004chqqPU9jZcu12dCwopnSiErri6wqlRHEV5vGKLShEGN19wtGv0ZWiSRM6SWpMs4y2IFk1LUzpF+5b0lz5iZdRiNHbyJgn/8A0mznFLnS5iDVJYBY3HUFuyMZYdnLbIaYiTMU7EFBBGHMGhqSMt2eeTjXe0XzDuOi6bHjNB57hY6dkf2i2IMvryyFKO+hfKj0yA1pXPS5sxtLIsVnTJtBKZgUokBJVQlxUUhk3aEKSEzVhKwkBQKgClTAkEPvekY+/JKlzlKQCpLCqQ4NN4hMsI6rlPjc3qFqdqB/q3Rix9bocWPH1GxthZ8/YMBDcM2wET5+HDWWyDiViIfUANQ6wY9Hl4SrKmcbQsSioowhbgkAKcgdsWNpEG80iXZCleCZjWSSlIBBCakVfrZboZimNCM+6uhjZbqEDyAzug1mvZNqPRIdBNXq4AINGBrBa9tlJHqczEoDqu+SaF2Z8sxnkWyjO2u7VXWtJmYJkyYgskOyQ4qS1X8oxm1G3s2aSjGE4C1KByCT2ghPc0VPE1viZ0WczHY3xxe4enqgF5ymmKdYJfJluOboSPAQJtqyMJBY1qM9IfPtiSXDDeBk/wCUaDhpFm7kyZ5wL6ivsqBoeBG+AMbqNBJxML3aQaK7ZbwE1OGal2+2A7cVJ15isEJtwhaUhLEZgpLj2RmcwMt8Up2yixVC0qTvdv4hlpEyThDLQQKkGhoPCGKLSOYE9pcwjnsv1Ud4XdMlyUpUn7ajSuYSBXsPjAy1AOGDOkE842tjt6pocJC5ZPBxlQjKkDL2ulC5pSnCkgAM7HuND2HWNSwCtTDsi5GGC3XEdvVALvkgzE4gSjEAf874v2e6imbMCk/7aVK3OwOE97R1N12mV7AW35fMRr7MjqhSgAsoGItXkYuDH17HaleHg8004EEb7hYS8LOZeBJp1QqvH5A7IJ7KSsU0Kb2Ukd+RPu7oL3pdCLUkLQqoDA6EOaGJ7iu0yZZSoDFiJcaijQWPFIlHkmIOHvblA/t62iSU8vdGo2OuFNomBK1Bg+TFnFQ+j7u3nl4u2K8VSiDLLHfz3bgM+JA3COnI1xbTV38mN74y1horR7bbPIs6mQoMrPEw4sTzctxzo0Y8y2oG7MoIXleipq1YyToDrQ05hmpweB8VEwtb4uqzixOjZTzZ81yE0ImEkvlBU3aTRhL9/uJn6vIRt59oSlJJIDDUiMBeVo6SatT5l6U0jmZ7hQC4HGZG6WtHW0rBIckkUiwbEgnI9ny0VLLa8NGceMW/XEmrxzm6aXn2FmndW7PKkygZjEqSKOaPocoGTLwf7Pef4jlstbhhlrxim8U5/YKSzftZsFZNvVoW5fGGotawXClA8zEDwngdlL6j5opKvkkYZicQ35K79e2Clw3sqzTOkkqOE0UBQtxTlGXeOpmEZRsSHuiiY/u3XtFgR66FTEqTioSGYKDM/A0qI9P2d2lkIkSpM6alE1CAkhRbKgIJoaNHy7ce1E+yzAuUrmCHSoblDzjaTPSBItJSVgyVsynqg7iFZjXMdsZeQTYWJHNc62iloNrZb2yepPWSqYVBQqCDqCKGDuzJazpelVe+NH6M74kzLEEdJLJQtQbGkliygWfiYxfpEP8AXzWyZGWXsCH2Se0ARnau67Mc3tzW47vDQ6/Bd2hkqmTU4ElQCdA4dzrBXZXaOXd8uamYhapqlA4QwYBNHUTTM74C3ftTZLLZkibOQFVJSDiXU/dT2ZxiNodsVzCZkjqhRJxq9pLZACoBZi8IubpcQFx5Iwx5aDdL0H0ibRSUuQBMt65Y6hViTZktkA3Wm1JY6l9wjymRhnYklCTM0JDFX/655wEXOmElRU5Jck5k6l98cE5bvirm+r57ovX0tWJTsDuFbmSAksUgEcIkTYgoUw76EAj53Q6W89QBUEzDqwZe59x460iFdimIWAts8sn5FomnuOimj9w6KaTKmo6weh640I3tqN4+ReFtmEOlIVLYulnALZEbn1pSKC0zpLKSrqqy8woZP8YI3baVKUSiUAD1V4SQwOrZa0pBWHeiU3EfFpJIU+z95SSSlIKFKPsu6Sfy7uURbS2CaVY0BRDB2L5fliCRcU6XaUFQxJCh1hkwPhGrjoRRmWMsftS7eNC7JgMUo00dlkLrvyahSemUejU9SHypTtjVTEBaSHooZgtQiI7XYJc1OFaQR3EcjE0qWEgAZAADspB4YnstrjYTmLjSRXHIdTfqq93WASUYASQ5IfjFqOwoZa0NFBPsY2Noa3oEoq2+3CUkKUCUuASNOMWoqXpZDNlKQCxPy0ZkvSdPVDnLuWSzr2QpO0hRNKZjFBLpWndoeIg1ZrUiYHQQocIx6brUh0zZamdwtNW05EfCDFguBUtlS5pDioUgZZ5PnHPgmmuiLC4uHlZWqnNsfUfytCiSTkN/gHiKd1EktkHbg1IMXBeKZRJWkEkacA5JfKKF4TUrWogBlV/gw6HuLiK+a6zZHueW6aHmshOsqrSssgpAcqcs5agA7oz9skGWtSDp/mPQ1EJFEk8EgPGDvdRM5ZIYvllp2xy8uIMAJ3K87xLGbEASbcTuh7wnjkKOeuEuxuvRX6P5N6LnomzlSzLQFJCQCS5IeugYd8Y+77OFrAJSxLF1Yc6UO+NrfVwTLr6KfItGGYU4QpKujI+0T+Z3AY+MRRZPaW4l2O1TrMsgqlLKXGShmD2gwLixb7fMnzFTJqitay6lKLknjFeIolChQoiiUKFCiKLqTE8t1fa7CTEAhyFkFwWIyaLVjZSCR+dP/r4QRsSUgYVLTgLA+0+RZQpmIiSlM4GoTM7gvyCvf766EKLgJJbNtPCNdN0QeHcKa1WfolFJ5jV9x5RUltTf87oOWK0GbLKFAY0DqYtR92KlltqCSFJAowIfPSLLAtuiGxB2P/Uo5M7CoKDpI1oavxgpa7WUKCiTMQoYkhYxjiBuL0iuhKJiFKKFfV0UAuoG9in5aDFiu6VOswAcByUkkEpOuWnCDxRuds35JvHge+2sPqPkm3Vb5M0FOBKSRVOQPKJpezqUqCkLWgg7398BjcSkPiRMJBoUMRw4xqbEtRlpKgQWq+faNDDmO3WakbuF1sJgmOidm479FJKmO9CGLV14jhD4UKOmBQXfaKFJQoUKJaskDqlA69UTlkIlhkn2lvpugjENptSZaSpRAA8eAgclObRNIE+h7CC6guFeABIClFqfydIcbSke0pIO54pJtc2ag4EGXSiln3AR2TYsArhSE1Uosoq3kkiggXMP7eiW57ruPp6jZEQYaiY759ogPZ7wVNmhKCSkjIFiOJYa7oNiWwHbxyzjccofuEaGds27en9rkKOQoOml2MHfw/qJnPyEbyMJf39xM5+QjncQ9wfFcTjX6bfihEKFCjiryKkkzilQUMxlw4xZtN7TJgCVKKgEgVOLIkuHyNWiogOfkwdtWx86XIE5SWllziqQRTCwZ68WzDtEUQroUn2VH/sO05PFeYlj8I0Gz8uQyumOhZ6adZmqaQIvAJxnC7aZM2jNo0WrKqQo9TuP0e3Xa7r6ZFs6O1IQVLC1pASoOcJQa4ToRHlpEUqSEW7PZUr/AORKSznEC3Jw7xUeE8WCraQDuEQVIQPZmSy28Kc+ETEySlwUpUMxhJf9L+cDbPhKhiJCdSA5blBRdgs2Yn03FBfwgjd+lJiMFwJAHzKpIEsFwpVPyD/7RLPCVlkOVaO1Ru/V74ISrNYgKzFnsbyi3Nu+y4McsFeGpAWQee+CCEkdQjtxXOb1b/KA2W3LlqBc0zDmo3QXtaRgRMwJmIU/2QFJ4KIz58IaLTInv9V9YMhjIx9oFVe+H2DaREtkCVhQ9esVHnWNMDRsXbLcTWN8L37HoVTtMsqdSUEOGIBIJ4kEV01gtsr0gBSUMjNyCCTFi8b+XKY9GFIVVKwqhyO7OsQT9p1AJWlAKDQ1qFag++GGCON+rV09E9GIIJdes2O1Ihe92GaElKsKkmh4dkTXfZpiEsuZjPJm+MVLmvRc91HCkJLYRU7xn290Ek2hJUUuMQ01bfD0fLceYO67MPJkdz27X9fkpII3HcUy1TMCGA+0pVEpHHjwgdBi6rwmS09TUvTUxMmYxMsdVXEMo48WpvUrbj0aSkIcEzVak5PwT/mMdfl0GScmHdB27tqLUCGSTHn+0d/2i1zlKtBLgkYMky20w795zMcJ0r3myV42TIlkNucSrqVA0BBhTtmpEsqtlsWTKGEJSQSlJNGAHtExlbNMUSXRgY0qC/dG5uLaGfNs6pExCZ0pJSRjQF1zAJIOJmBD1HdGNRQtbh3QpN3zbSiZaZA9WsksOFWggLnMa4BkABvPacgAmz/Wl9Gn/bSxUsUxHcI1O0FiFrUgzwo9HkMRCSNxAirMlhJZICQAKAMB2R0MZ7pTocV3OHzSZLuVI7bv6+ir2GwS5bYUDdRge9jGlt1qkGSAkdfVixOWKrV84AQnjpuibtW1L0L8Zh06dq8kmhQ9K6QyNMc4kghaike5zg4VXRKMHf39xM5+QjeRg7+/uJnPyEJ8Q9wfFczjX6bfj9kKaOiWYklBL9Z+Y07Ne+LCsCVfVrcfmSzjiA8cYBeTDVVkrKSC5HEUPZGmte3U2ZZkyDRAcU9oAewcWpqX5aPAK0WYNiQQRqAXKf4ipEIpURSeiZXOp155++N7tH6P7DKsAtVmvGXOUySZSsIUonMJAOIEPkR2x59HUxSpcaFFr1YNqFNiY0GFiXd86RXwxdKyKTRHTWGxNICftOOIb3GKUCdIspUCxD7nqeUO9UU7OH3EsfGJjd7n6tQXwyV3HyiYSFgtNQeanBHJTH4QTSjNjJ7KjOsqke0PEHxENkz1JLpJB3ikFbVd0lVZc0JP3FPQ8C0R2S5Vqc9GpY3hQCTyOsXy3XQWjA/VTfpv/Sjuy7jMWwOTFxp2O/dG1s1zSFsJiAp+qVthOLJ9A/As8AJGzUwl2TK/7FSh5RrLmUqSE4llWDX73Bn9/wDEdDGhIBtq7WDiPDHBzPmf8Ry9fRwJNiSZiT0QLs9UYmJqrKo8ew4u1bOSlIUEOl8mJKaZZ58849HvDbxc2QmWpgDRwHJYAGnMvxA0MZGcovUk9pI7Hg0UBdfMATeLiOeDz2jyCzOz12zpExQUnqqGYLhxl598Fp92pVNTNchSd2RG4+6LkOTLOIDeR4wwyBrG6eoT8WJHFHyzuAb3TYPbLXzKlLwz0vLJ9oByg721EAsFSN0NgkkbZG6XI08LJ2Fjl7bLvCyolhcopWCKEMRHm+202VaZmMoAXliT1SRo7e12xnpU5SfZJHItHVWhRzLxyn8Pd+0rzkvBJAfA6/iq6LpQDXEeDt7o9E2Yv6WiWmUZaMAyAAGeZ5nfGB6Ux0T1bz2UjIwJO5Q28FmJ3IC9NvFFlmEJkpxzlZS0tTitWSU8T3QPmejVQSVzF41GpCKJHDefCM1cV7qkA4BVRcnU7h8741Ng2+mBgUkwBzzC4tZ/KSfIcZ7mRH0vv/4slel1dEcmihg4Q3anbCbbJhLdEh2CE0PNRzJ8OEZuyW8knDjSUnMul/jATI49SljPIdy4/wAreXXs6Z2h7Is3zsFPko6RPXSKkZLA3tqOXdHNldvpiZRlmWkrQ31gFSDk4ycNmP8AMts2snLzJg8eVIzvaag4jPCetj1WUjCX9/cTOfkI9AtRdRLM9Y8+v7+4mc/IQ9lu1xtcF2eKSiTHY8dz9kLaEBF2yrlAdcFT7gxH/Z/BojmTUA9RNNMRc9wpHIr1XmdNC7UUoF6O/CCJuha04ky1JOoIYHil/d8iqi9ZifZVh/SAn3RHMt0xRcqUTxJMaGkDdbaYwN7K5PkFBYt2EH3awzHwi0UCYHFF/dyCuKePDu3RVCyHG/P3xRWCKKkmuoYtzDl/ERIUx07ni1ZbKtsSUkgZ7m1fhENplsqgUAcsVDEI7qy01aYADwL9nfEokJB6yw35QT72htmsa1lkJJ5CDli2QWqsxWDgKmNxxPf7oRYceSU+BtqrY7RZk/YWtWmIhI7hB67b2WtRBkkIFBh61eZLGLNkuKTLyQ53qrF2dLJDBRTybzjqRY8jBZPyC9JjYM0QskD0Fb/NZW9Ja5k4hcohIyIYEDicov2K4pqFDBPOAZDPsbKOXzdEwpfpnAzxBh/5ivdNqVLT7TAKqkJKxzfR2ygAaGyHWD/P+JIRtinPNad97v8AxauzWdSzhFVbsn5RJbbGZailVC5YatoYpXbtSmXNThC3OTghL8d+UFL0vIzlEnkwyIGVN8dFshc6m9F3GTOkk8G7fuqWKgG7z/xDY7ChhOrqUvw5xsNiLiRPW0xQIS7N3sCW1YtXseuOi9YLyVLUnAWqATqXPgGdhxfOBStc5pDSlsqN8kZaw0Ue20uRFnXglqASWz1pQEgF23UzJrGUUO2LVrvBUwnGXOh1/kHdvrvepEiaWtpxtXjRvZGGvNlKOR2OQVMrsKFCiKLQbKWqRj6Of1Uk9VZyB3K3DjHpku7LLJSFMlVHDVePE4s2e85qBhStQTuenYNI50+EJDqaaK4WbwkTP1sNE9UW24sllmzVLlJ6NZ9rA2FR3lO/k0ZVN1jVZPJLHvJMWyYURuAwDcqR8FiA8ZJK1mzF/wBjlIEmZIwpJrMHWUTvUc4tWm33etBWlSkkP1FIIUeTU8YxMJ42cGIoruD45Niwnz5mJRLM+m6MBfw/qJnPyEbyMJfyv6iZz8hA85oDGgIPF2NZCxo6X9kKeOPHIUcZeTXYcgjXLhDIURRW0zkA0STzU3gPjF+zzxNNEJEwZAB8fe9ffFCyzUJqUYjxJA7h8YuSb9KaYWG5Bwd5Ac98FaQOqZjcB7x+iIKts1J66uiSMgokn9qW9whs61yCOlKelLhLFkgU+6HcHeYoTr5xV6NL7/aURzU/fFVVuLnCAl89T3nWCGSu9o7sitgb+KNoviepLSpaZad9AP8A0wiCz7RzJamUrGAasxBG4UgIuaSaknmYYTGTM/qCse2Sgghx/wC9FtJO10k5hSewGLiL8lEO5A3qDD+YxMu14R1UgFszU9j5dkQKmElyXhgZ0g9U83jE7RvR+S9HkWlEwOlQUOESgNHm4taglgWY6ZwQsu0k2WnCGPE1PjDDM8H3wnIuNMP6jfmFt1ywrMA61D17YdGTs22CwOsgKO98PgBEv0xP4Q/cfhBhmRdfsnWcUxqsH6LTR2Mv9Mj+EP3H4Qvpifwh+4/CNe2Rea1+K4/n9CtPHYzA2xP4Q/cfhCO2B/CH7j8IntkXmp+KY/n9CtPCjL/TI/hD9x+EL6ZH8IfuPwie2Rean4pjef0K08djL/TI/hD9x+Ed+mR/CH7j8IntsXmr/Fcbz+hWmhRmfpifwh+4/CF9Mj+EP3H4RPbYvNT8Vx/P6FaaOxlZu2BKSOjAcGoUXHKkVbs2jVKBBTjJLuVHuaMnOj1AIR4vAHADp5rT3neYlAakkADnqYdPvNCUKW9EnCee6MzatpelACpQooKfEdD4QOtt6rmDCaJxFTcSSe3OF35tE6Sk5uLaXEsNg9Nlqrrv7p5pSkMkJeuZL/zBiPPbqvEyZmIB6EM7PBe1bXLKWSkJJ1d/AiNQ5gDDzDut4nFWiImYkm1qlKYRgr4nPPWaGuhcZDI6xLP2jmLlKlrqS3WyLbm1gTihfKyRLQCQ4hxBuQGhnRf/2Q=="/>
          <p:cNvSpPr>
            <a:spLocks noChangeAspect="1" noChangeArrowheads="1"/>
          </p:cNvSpPr>
          <p:nvPr/>
        </p:nvSpPr>
        <p:spPr bwMode="auto">
          <a:xfrm>
            <a:off x="155575" y="-2109788"/>
            <a:ext cx="6200775" cy="4400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5848" name="Picture 8" descr="http://sater.blox.pl/resource/phoca_thumb_l_Disco_dyskoteka_tance_grafika_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00414"/>
            <a:ext cx="4217903" cy="3357586"/>
          </a:xfrm>
          <a:prstGeom prst="rect">
            <a:avLst/>
          </a:prstGeom>
          <a:noFill/>
        </p:spPr>
      </p:pic>
      <p:pic>
        <p:nvPicPr>
          <p:cNvPr id="35846" name="Picture 6" descr="http://us.123rf.com/400wm/400/400/commons/commons0901/commons090100025/4222581-abstract-background-blot-dyskoteka-ilustracji-wektorowy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000108"/>
            <a:ext cx="3925841" cy="2786082"/>
          </a:xfrm>
          <a:prstGeom prst="rect">
            <a:avLst/>
          </a:prstGeom>
          <a:noFill/>
        </p:spPr>
      </p:pic>
      <p:pic>
        <p:nvPicPr>
          <p:cNvPr id="16" name="like">
            <a:hlinkClick r:id="" action="ppaction://media"/>
          </p:cNvPr>
          <p:cNvPicPr>
            <a:picLocks noRot="1" noChangeAspect="1"/>
          </p:cNvPicPr>
          <p:nvPr>
            <a:wavAudioFile r:embed="rId1" name="like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5854" name="Picture 14" descr="http://www.ewa.bicom.pl/karaokedz/images3/madagaskar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995" y="3429000"/>
            <a:ext cx="2592163" cy="3024190"/>
          </a:xfrm>
          <a:prstGeom prst="rect">
            <a:avLst/>
          </a:prstGeom>
          <a:noFill/>
        </p:spPr>
      </p:pic>
      <p:sp>
        <p:nvSpPr>
          <p:cNvPr id="10" name="Objaśnienie owalne 9"/>
          <p:cNvSpPr/>
          <p:nvPr/>
        </p:nvSpPr>
        <p:spPr>
          <a:xfrm>
            <a:off x="142844" y="1785926"/>
            <a:ext cx="2357454" cy="1214446"/>
          </a:xfrm>
          <a:prstGeom prst="wedgeEllipseCallout">
            <a:avLst>
              <a:gd name="adj1" fmla="val 4460"/>
              <a:gd name="adj2" fmla="val 1460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I</a:t>
            </a:r>
            <a:r>
              <a:rPr lang="pl-PL" dirty="0" smtClean="0">
                <a:solidFill>
                  <a:srgbClr val="002060"/>
                </a:solidFill>
              </a:rPr>
              <a:t>I </a:t>
            </a:r>
            <a:r>
              <a:rPr lang="pl-PL" dirty="0" err="1" smtClean="0">
                <a:solidFill>
                  <a:srgbClr val="002060"/>
                </a:solidFill>
              </a:rPr>
              <a:t>like</a:t>
            </a:r>
            <a:r>
              <a:rPr lang="pl-PL" dirty="0" smtClean="0">
                <a:solidFill>
                  <a:srgbClr val="002060"/>
                </a:solidFill>
              </a:rPr>
              <a:t> to </a:t>
            </a:r>
            <a:r>
              <a:rPr lang="pl-PL" dirty="0" err="1" smtClean="0">
                <a:solidFill>
                  <a:srgbClr val="002060"/>
                </a:solidFill>
              </a:rPr>
              <a:t>move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it</a:t>
            </a:r>
            <a:r>
              <a:rPr lang="pl-PL" dirty="0" smtClean="0">
                <a:solidFill>
                  <a:srgbClr val="002060"/>
                </a:solidFill>
              </a:rPr>
              <a:t>, </a:t>
            </a:r>
            <a:r>
              <a:rPr lang="pl-PL" dirty="0" err="1" smtClean="0">
                <a:solidFill>
                  <a:srgbClr val="002060"/>
                </a:solidFill>
              </a:rPr>
              <a:t>move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it</a:t>
            </a:r>
            <a:r>
              <a:rPr lang="pl-PL" dirty="0" smtClean="0">
                <a:solidFill>
                  <a:srgbClr val="002060"/>
                </a:solidFill>
              </a:rPr>
              <a:t> …</a:t>
            </a:r>
            <a:endParaRPr lang="pl-PL" dirty="0"/>
          </a:p>
        </p:txBody>
      </p:sp>
    </p:spTree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303</TotalTime>
  <Words>164</Words>
  <Application>Microsoft Office PowerPoint</Application>
  <PresentationFormat>Pokaz na ekranie (4:3)</PresentationFormat>
  <Paragraphs>47</Paragraphs>
  <Slides>10</Slides>
  <Notes>10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Bogaty</vt:lpstr>
      <vt:lpstr>My dream day at school</vt:lpstr>
      <vt:lpstr>I can bring animals to school.</vt:lpstr>
      <vt:lpstr>I’d like to have 2 lessons at swimming pool.</vt:lpstr>
      <vt:lpstr>I’d like to have 3 English lessons</vt:lpstr>
      <vt:lpstr>Canteen menu</vt:lpstr>
      <vt:lpstr>I’d like to go to the playground at p.e lesson. </vt:lpstr>
      <vt:lpstr>There aren’t any tests.</vt:lpstr>
      <vt:lpstr>I’d like to have lesson outSIDE SCHOOL.</vt:lpstr>
      <vt:lpstr>I’d lIke to have a disco AT SCHOOL.</vt:lpstr>
      <vt:lpstr>Prezentację wykonała adrianna wieleba z klasy 5b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dream day at szchool</dc:title>
  <dc:creator>Ada</dc:creator>
  <cp:lastModifiedBy>Ada</cp:lastModifiedBy>
  <cp:revision>40</cp:revision>
  <dcterms:created xsi:type="dcterms:W3CDTF">2013-11-17T14:03:58Z</dcterms:created>
  <dcterms:modified xsi:type="dcterms:W3CDTF">2013-11-17T19:07:07Z</dcterms:modified>
</cp:coreProperties>
</file>