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2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B8AB9-B869-4C1B-1991-386E8DAE888C}" v="607" dt="2023-03-27T17:24:52.787"/>
    <p1510:client id="{4D894C74-D6BA-4C84-8566-99784B52EF2E}" v="367" dt="2023-03-27T14:26:30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wa Aleksandra" userId="S::asawa@sp28.lublin.eu::ce9d39d6-ec78-4105-a381-73c959650143" providerId="AD" clId="Web-{21BB8AB9-B869-4C1B-1991-386E8DAE888C}"/>
    <pc:docChg chg="addSld delSld modSld sldOrd">
      <pc:chgData name="Sawa Aleksandra" userId="S::asawa@sp28.lublin.eu::ce9d39d6-ec78-4105-a381-73c959650143" providerId="AD" clId="Web-{21BB8AB9-B869-4C1B-1991-386E8DAE888C}" dt="2023-03-27T17:24:52.787" v="624"/>
      <pc:docMkLst>
        <pc:docMk/>
      </pc:docMkLst>
      <pc:sldChg chg="modTransition addAnim modAnim">
        <pc:chgData name="Sawa Aleksandra" userId="S::asawa@sp28.lublin.eu::ce9d39d6-ec78-4105-a381-73c959650143" providerId="AD" clId="Web-{21BB8AB9-B869-4C1B-1991-386E8DAE888C}" dt="2023-03-27T17:24:52.787" v="624"/>
        <pc:sldMkLst>
          <pc:docMk/>
          <pc:sldMk cId="650317164" sldId="256"/>
        </pc:sldMkLst>
      </pc:sldChg>
      <pc:sldChg chg="modTransition">
        <pc:chgData name="Sawa Aleksandra" userId="S::asawa@sp28.lublin.eu::ce9d39d6-ec78-4105-a381-73c959650143" providerId="AD" clId="Web-{21BB8AB9-B869-4C1B-1991-386E8DAE888C}" dt="2023-03-27T17:16:20.924" v="597"/>
        <pc:sldMkLst>
          <pc:docMk/>
          <pc:sldMk cId="2530392642" sldId="257"/>
        </pc:sldMkLst>
      </pc:sldChg>
      <pc:sldChg chg="modTransition">
        <pc:chgData name="Sawa Aleksandra" userId="S::asawa@sp28.lublin.eu::ce9d39d6-ec78-4105-a381-73c959650143" providerId="AD" clId="Web-{21BB8AB9-B869-4C1B-1991-386E8DAE888C}" dt="2023-03-27T17:16:32.128" v="598"/>
        <pc:sldMkLst>
          <pc:docMk/>
          <pc:sldMk cId="3527035594" sldId="258"/>
        </pc:sldMkLst>
      </pc:sldChg>
      <pc:sldChg chg="modTransition">
        <pc:chgData name="Sawa Aleksandra" userId="S::asawa@sp28.lublin.eu::ce9d39d6-ec78-4105-a381-73c959650143" providerId="AD" clId="Web-{21BB8AB9-B869-4C1B-1991-386E8DAE888C}" dt="2023-03-27T17:16:39.175" v="599"/>
        <pc:sldMkLst>
          <pc:docMk/>
          <pc:sldMk cId="4067162575" sldId="260"/>
        </pc:sldMkLst>
      </pc:sldChg>
      <pc:sldChg chg="modTransition">
        <pc:chgData name="Sawa Aleksandra" userId="S::asawa@sp28.lublin.eu::ce9d39d6-ec78-4105-a381-73c959650143" providerId="AD" clId="Web-{21BB8AB9-B869-4C1B-1991-386E8DAE888C}" dt="2023-03-27T17:16:43.708" v="600"/>
        <pc:sldMkLst>
          <pc:docMk/>
          <pc:sldMk cId="2980682793" sldId="261"/>
        </pc:sldMkLst>
      </pc:sldChg>
      <pc:sldChg chg="modSp modTransition">
        <pc:chgData name="Sawa Aleksandra" userId="S::asawa@sp28.lublin.eu::ce9d39d6-ec78-4105-a381-73c959650143" providerId="AD" clId="Web-{21BB8AB9-B869-4C1B-1991-386E8DAE888C}" dt="2023-03-27T17:16:46.302" v="601"/>
        <pc:sldMkLst>
          <pc:docMk/>
          <pc:sldMk cId="2510145127" sldId="262"/>
        </pc:sldMkLst>
        <pc:spChg chg="mod">
          <ac:chgData name="Sawa Aleksandra" userId="S::asawa@sp28.lublin.eu::ce9d39d6-ec78-4105-a381-73c959650143" providerId="AD" clId="Web-{21BB8AB9-B869-4C1B-1991-386E8DAE888C}" dt="2023-03-27T16:15:09.677" v="24" actId="1076"/>
          <ac:spMkLst>
            <pc:docMk/>
            <pc:sldMk cId="2510145127" sldId="262"/>
            <ac:spMk id="2" creationId="{8515DE02-B801-5B36-E147-49BB5DADF69D}"/>
          </ac:spMkLst>
        </pc:spChg>
        <pc:spChg chg="mod">
          <ac:chgData name="Sawa Aleksandra" userId="S::asawa@sp28.lublin.eu::ce9d39d6-ec78-4105-a381-73c959650143" providerId="AD" clId="Web-{21BB8AB9-B869-4C1B-1991-386E8DAE888C}" dt="2023-03-27T16:16:01.788" v="32" actId="20577"/>
          <ac:spMkLst>
            <pc:docMk/>
            <pc:sldMk cId="2510145127" sldId="262"/>
            <ac:spMk id="3" creationId="{67E1136E-DB4F-C13C-8392-32180D346E7F}"/>
          </ac:spMkLst>
        </pc:spChg>
      </pc:sldChg>
      <pc:sldChg chg="delSp modSp add ord replId modTransition">
        <pc:chgData name="Sawa Aleksandra" userId="S::asawa@sp28.lublin.eu::ce9d39d6-ec78-4105-a381-73c959650143" providerId="AD" clId="Web-{21BB8AB9-B869-4C1B-1991-386E8DAE888C}" dt="2023-03-27T17:16:58.302" v="602"/>
        <pc:sldMkLst>
          <pc:docMk/>
          <pc:sldMk cId="3972899866" sldId="263"/>
        </pc:sldMkLst>
        <pc:spChg chg="mod ord">
          <ac:chgData name="Sawa Aleksandra" userId="S::asawa@sp28.lublin.eu::ce9d39d6-ec78-4105-a381-73c959650143" providerId="AD" clId="Web-{21BB8AB9-B869-4C1B-1991-386E8DAE888C}" dt="2023-03-27T16:18:21.135" v="56"/>
          <ac:spMkLst>
            <pc:docMk/>
            <pc:sldMk cId="3972899866" sldId="263"/>
            <ac:spMk id="6" creationId="{F72E6820-E72B-E77D-8CD6-19496F9B9923}"/>
          </ac:spMkLst>
        </pc:spChg>
        <pc:spChg chg="mod">
          <ac:chgData name="Sawa Aleksandra" userId="S::asawa@sp28.lublin.eu::ce9d39d6-ec78-4105-a381-73c959650143" providerId="AD" clId="Web-{21BB8AB9-B869-4C1B-1991-386E8DAE888C}" dt="2023-03-27T16:26:34.025" v="178" actId="20577"/>
          <ac:spMkLst>
            <pc:docMk/>
            <pc:sldMk cId="3972899866" sldId="263"/>
            <ac:spMk id="7" creationId="{5D012BE4-614E-6B26-B41A-556210833426}"/>
          </ac:spMkLst>
        </pc:spChg>
        <pc:picChg chg="del">
          <ac:chgData name="Sawa Aleksandra" userId="S::asawa@sp28.lublin.eu::ce9d39d6-ec78-4105-a381-73c959650143" providerId="AD" clId="Web-{21BB8AB9-B869-4C1B-1991-386E8DAE888C}" dt="2023-03-27T16:17:20.696" v="40"/>
          <ac:picMkLst>
            <pc:docMk/>
            <pc:sldMk cId="3972899866" sldId="263"/>
            <ac:picMk id="11" creationId="{261AD4E7-E30E-533E-23A6-6047D644297A}"/>
          </ac:picMkLst>
        </pc:picChg>
      </pc:sldChg>
      <pc:sldChg chg="addSp delSp modSp new mod modTransition setBg">
        <pc:chgData name="Sawa Aleksandra" userId="S::asawa@sp28.lublin.eu::ce9d39d6-ec78-4105-a381-73c959650143" providerId="AD" clId="Web-{21BB8AB9-B869-4C1B-1991-386E8DAE888C}" dt="2023-03-27T17:20:30.683" v="616" actId="20577"/>
        <pc:sldMkLst>
          <pc:docMk/>
          <pc:sldMk cId="3692044121" sldId="264"/>
        </pc:sldMkLst>
        <pc:spChg chg="mod ord">
          <ac:chgData name="Sawa Aleksandra" userId="S::asawa@sp28.lublin.eu::ce9d39d6-ec78-4105-a381-73c959650143" providerId="AD" clId="Web-{21BB8AB9-B869-4C1B-1991-386E8DAE888C}" dt="2023-03-27T17:20:30.683" v="616" actId="20577"/>
          <ac:spMkLst>
            <pc:docMk/>
            <pc:sldMk cId="3692044121" sldId="264"/>
            <ac:spMk id="2" creationId="{0BFB16D9-199C-29B2-2761-87B63A9AB196}"/>
          </ac:spMkLst>
        </pc:spChg>
        <pc:spChg chg="del">
          <ac:chgData name="Sawa Aleksandra" userId="S::asawa@sp28.lublin.eu::ce9d39d6-ec78-4105-a381-73c959650143" providerId="AD" clId="Web-{21BB8AB9-B869-4C1B-1991-386E8DAE888C}" dt="2023-03-27T16:21:25.094" v="121"/>
          <ac:spMkLst>
            <pc:docMk/>
            <pc:sldMk cId="3692044121" sldId="264"/>
            <ac:spMk id="3" creationId="{D7820390-43E9-B7D6-A1B0-12BFA81EE866}"/>
          </ac:spMkLst>
        </pc:spChg>
        <pc:spChg chg="add mod">
          <ac:chgData name="Sawa Aleksandra" userId="S::asawa@sp28.lublin.eu::ce9d39d6-ec78-4105-a381-73c959650143" providerId="AD" clId="Web-{21BB8AB9-B869-4C1B-1991-386E8DAE888C}" dt="2023-03-27T16:38:38.562" v="260" actId="20577"/>
          <ac:spMkLst>
            <pc:docMk/>
            <pc:sldMk cId="3692044121" sldId="264"/>
            <ac:spMk id="5" creationId="{AF7F939D-7E4C-C9AD-DE9A-32248061F358}"/>
          </ac:spMkLst>
        </pc:spChg>
        <pc:spChg chg="add">
          <ac:chgData name="Sawa Aleksandra" userId="S::asawa@sp28.lublin.eu::ce9d39d6-ec78-4105-a381-73c959650143" providerId="AD" clId="Web-{21BB8AB9-B869-4C1B-1991-386E8DAE888C}" dt="2023-03-27T16:22:23.143" v="129"/>
          <ac:spMkLst>
            <pc:docMk/>
            <pc:sldMk cId="3692044121" sldId="264"/>
            <ac:spMk id="10" creationId="{6B5E2835-4E47-45B3-9CFE-732FF7B05472}"/>
          </ac:spMkLst>
        </pc:spChg>
        <pc:spChg chg="add">
          <ac:chgData name="Sawa Aleksandra" userId="S::asawa@sp28.lublin.eu::ce9d39d6-ec78-4105-a381-73c959650143" providerId="AD" clId="Web-{21BB8AB9-B869-4C1B-1991-386E8DAE888C}" dt="2023-03-27T16:22:23.143" v="129"/>
          <ac:spMkLst>
            <pc:docMk/>
            <pc:sldMk cId="3692044121" sldId="264"/>
            <ac:spMk id="12" creationId="{5B45AD5D-AA52-4F7B-9362-576A39AD9E09}"/>
          </ac:spMkLst>
        </pc:spChg>
        <pc:spChg chg="add">
          <ac:chgData name="Sawa Aleksandra" userId="S::asawa@sp28.lublin.eu::ce9d39d6-ec78-4105-a381-73c959650143" providerId="AD" clId="Web-{21BB8AB9-B869-4C1B-1991-386E8DAE888C}" dt="2023-03-27T16:22:23.143" v="129"/>
          <ac:spMkLst>
            <pc:docMk/>
            <pc:sldMk cId="3692044121" sldId="264"/>
            <ac:spMk id="14" creationId="{AEDD7960-4866-4399-BEF6-DD1431AB4E34}"/>
          </ac:spMkLst>
        </pc:spChg>
        <pc:spChg chg="add">
          <ac:chgData name="Sawa Aleksandra" userId="S::asawa@sp28.lublin.eu::ce9d39d6-ec78-4105-a381-73c959650143" providerId="AD" clId="Web-{21BB8AB9-B869-4C1B-1991-386E8DAE888C}" dt="2023-03-27T16:22:23.143" v="129"/>
          <ac:spMkLst>
            <pc:docMk/>
            <pc:sldMk cId="3692044121" sldId="264"/>
            <ac:spMk id="16" creationId="{55D4142C-5077-457F-A6AD-3FECFDB39685}"/>
          </ac:spMkLst>
        </pc:spChg>
        <pc:spChg chg="add">
          <ac:chgData name="Sawa Aleksandra" userId="S::asawa@sp28.lublin.eu::ce9d39d6-ec78-4105-a381-73c959650143" providerId="AD" clId="Web-{21BB8AB9-B869-4C1B-1991-386E8DAE888C}" dt="2023-03-27T16:22:23.143" v="129"/>
          <ac:spMkLst>
            <pc:docMk/>
            <pc:sldMk cId="3692044121" sldId="264"/>
            <ac:spMk id="18" creationId="{7A5F0580-5EE9-419F-96EE-B6529EF6E7D0}"/>
          </ac:spMkLst>
        </pc:spChg>
        <pc:picChg chg="add mod ord">
          <ac:chgData name="Sawa Aleksandra" userId="S::asawa@sp28.lublin.eu::ce9d39d6-ec78-4105-a381-73c959650143" providerId="AD" clId="Web-{21BB8AB9-B869-4C1B-1991-386E8DAE888C}" dt="2023-03-27T16:22:23.143" v="129"/>
          <ac:picMkLst>
            <pc:docMk/>
            <pc:sldMk cId="3692044121" sldId="264"/>
            <ac:picMk id="4" creationId="{F1228A1E-5374-5778-9B7A-797E3F9DDB0C}"/>
          </ac:picMkLst>
        </pc:picChg>
      </pc:sldChg>
      <pc:sldChg chg="addSp delSp modSp add del ord replId">
        <pc:chgData name="Sawa Aleksandra" userId="S::asawa@sp28.lublin.eu::ce9d39d6-ec78-4105-a381-73c959650143" providerId="AD" clId="Web-{21BB8AB9-B869-4C1B-1991-386E8DAE888C}" dt="2023-03-27T16:36:02.667" v="240"/>
        <pc:sldMkLst>
          <pc:docMk/>
          <pc:sldMk cId="3279988266" sldId="265"/>
        </pc:sldMkLst>
        <pc:spChg chg="mod">
          <ac:chgData name="Sawa Aleksandra" userId="S::asawa@sp28.lublin.eu::ce9d39d6-ec78-4105-a381-73c959650143" providerId="AD" clId="Web-{21BB8AB9-B869-4C1B-1991-386E8DAE888C}" dt="2023-03-27T16:35:04.040" v="231" actId="20577"/>
          <ac:spMkLst>
            <pc:docMk/>
            <pc:sldMk cId="3279988266" sldId="265"/>
            <ac:spMk id="6" creationId="{F72E6820-E72B-E77D-8CD6-19496F9B9923}"/>
          </ac:spMkLst>
        </pc:spChg>
        <pc:spChg chg="add del mod">
          <ac:chgData name="Sawa Aleksandra" userId="S::asawa@sp28.lublin.eu::ce9d39d6-ec78-4105-a381-73c959650143" providerId="AD" clId="Web-{21BB8AB9-B869-4C1B-1991-386E8DAE888C}" dt="2023-03-27T16:34:13.617" v="228"/>
          <ac:spMkLst>
            <pc:docMk/>
            <pc:sldMk cId="3279988266" sldId="265"/>
            <ac:spMk id="19" creationId="{C6B40035-7AFB-5FC3-A739-F588CBFA1588}"/>
          </ac:spMkLst>
        </pc:spChg>
        <pc:spChg chg="mod">
          <ac:chgData name="Sawa Aleksandra" userId="S::asawa@sp28.lublin.eu::ce9d39d6-ec78-4105-a381-73c959650143" providerId="AD" clId="Web-{21BB8AB9-B869-4C1B-1991-386E8DAE888C}" dt="2023-03-27T16:33:11.037" v="223" actId="1076"/>
          <ac:spMkLst>
            <pc:docMk/>
            <pc:sldMk cId="3279988266" sldId="265"/>
            <ac:spMk id="34" creationId="{BB4B94B7-DA69-0057-4AA1-3989DC2C373A}"/>
          </ac:spMkLst>
        </pc:spChg>
        <pc:graphicFrameChg chg="del">
          <ac:chgData name="Sawa Aleksandra" userId="S::asawa@sp28.lublin.eu::ce9d39d6-ec78-4105-a381-73c959650143" providerId="AD" clId="Web-{21BB8AB9-B869-4C1B-1991-386E8DAE888C}" dt="2023-03-27T16:28:17.028" v="209"/>
          <ac:graphicFrameMkLst>
            <pc:docMk/>
            <pc:sldMk cId="3279988266" sldId="265"/>
            <ac:graphicFrameMk id="2" creationId="{060AA8F7-52C4-F884-6D93-7108D7712C62}"/>
          </ac:graphicFrameMkLst>
        </pc:graphicFrameChg>
        <pc:picChg chg="del">
          <ac:chgData name="Sawa Aleksandra" userId="S::asawa@sp28.lublin.eu::ce9d39d6-ec78-4105-a381-73c959650143" providerId="AD" clId="Web-{21BB8AB9-B869-4C1B-1991-386E8DAE888C}" dt="2023-03-27T16:33:54.413" v="225"/>
          <ac:picMkLst>
            <pc:docMk/>
            <pc:sldMk cId="3279988266" sldId="265"/>
            <ac:picMk id="4" creationId="{12FA03E1-998B-7A09-FABE-8E40F252ED6C}"/>
          </ac:picMkLst>
        </pc:picChg>
        <pc:picChg chg="del">
          <ac:chgData name="Sawa Aleksandra" userId="S::asawa@sp28.lublin.eu::ce9d39d6-ec78-4105-a381-73c959650143" providerId="AD" clId="Web-{21BB8AB9-B869-4C1B-1991-386E8DAE888C}" dt="2023-03-27T16:33:48.600" v="224"/>
          <ac:picMkLst>
            <pc:docMk/>
            <pc:sldMk cId="3279988266" sldId="265"/>
            <ac:picMk id="13" creationId="{5D3C0C67-8E46-EC61-4A7F-A67A86B2F0F6}"/>
          </ac:picMkLst>
        </pc:picChg>
        <pc:picChg chg="del">
          <ac:chgData name="Sawa Aleksandra" userId="S::asawa@sp28.lublin.eu::ce9d39d6-ec78-4105-a381-73c959650143" providerId="AD" clId="Web-{21BB8AB9-B869-4C1B-1991-386E8DAE888C}" dt="2023-03-27T16:34:01.147" v="226"/>
          <ac:picMkLst>
            <pc:docMk/>
            <pc:sldMk cId="3279988266" sldId="265"/>
            <ac:picMk id="15" creationId="{992C9D0C-08FC-0D92-4CC3-F2E39C8D0BA8}"/>
          </ac:picMkLst>
        </pc:picChg>
        <pc:picChg chg="add del mod">
          <ac:chgData name="Sawa Aleksandra" userId="S::asawa@sp28.lublin.eu::ce9d39d6-ec78-4105-a381-73c959650143" providerId="AD" clId="Web-{21BB8AB9-B869-4C1B-1991-386E8DAE888C}" dt="2023-03-27T16:30:46.110" v="217"/>
          <ac:picMkLst>
            <pc:docMk/>
            <pc:sldMk cId="3279988266" sldId="265"/>
            <ac:picMk id="17" creationId="{EFE67629-FB58-424B-8F29-575B6A3D912A}"/>
          </ac:picMkLst>
        </pc:picChg>
        <pc:picChg chg="add mod ord">
          <ac:chgData name="Sawa Aleksandra" userId="S::asawa@sp28.lublin.eu::ce9d39d6-ec78-4105-a381-73c959650143" providerId="AD" clId="Web-{21BB8AB9-B869-4C1B-1991-386E8DAE888C}" dt="2023-03-27T16:34:24.117" v="229" actId="1076"/>
          <ac:picMkLst>
            <pc:docMk/>
            <pc:sldMk cId="3279988266" sldId="265"/>
            <ac:picMk id="20" creationId="{5141CBD6-46F3-3017-568B-DBF7E7C92764}"/>
          </ac:picMkLst>
        </pc:picChg>
      </pc:sldChg>
      <pc:sldChg chg="addSp delSp modSp new mod modTransition setBg">
        <pc:chgData name="Sawa Aleksandra" userId="S::asawa@sp28.lublin.eu::ce9d39d6-ec78-4105-a381-73c959650143" providerId="AD" clId="Web-{21BB8AB9-B869-4C1B-1991-386E8DAE888C}" dt="2023-03-27T17:21:04.028" v="620" actId="20577"/>
        <pc:sldMkLst>
          <pc:docMk/>
          <pc:sldMk cId="878862468" sldId="266"/>
        </pc:sldMkLst>
        <pc:spChg chg="mod">
          <ac:chgData name="Sawa Aleksandra" userId="S::asawa@sp28.lublin.eu::ce9d39d6-ec78-4105-a381-73c959650143" providerId="AD" clId="Web-{21BB8AB9-B869-4C1B-1991-386E8DAE888C}" dt="2023-03-27T16:38:27.952" v="259" actId="1076"/>
          <ac:spMkLst>
            <pc:docMk/>
            <pc:sldMk cId="878862468" sldId="266"/>
            <ac:spMk id="2" creationId="{A1A377FB-C7FF-BD3A-89FA-B5E4ECDF81A8}"/>
          </ac:spMkLst>
        </pc:spChg>
        <pc:spChg chg="del">
          <ac:chgData name="Sawa Aleksandra" userId="S::asawa@sp28.lublin.eu::ce9d39d6-ec78-4105-a381-73c959650143" providerId="AD" clId="Web-{21BB8AB9-B869-4C1B-1991-386E8DAE888C}" dt="2023-03-27T16:29:54.015" v="211"/>
          <ac:spMkLst>
            <pc:docMk/>
            <pc:sldMk cId="878862468" sldId="266"/>
            <ac:spMk id="3" creationId="{DA18F9A1-3B6F-3B1B-AF8F-DD56844B1607}"/>
          </ac:spMkLst>
        </pc:spChg>
        <pc:spChg chg="add mod ord">
          <ac:chgData name="Sawa Aleksandra" userId="S::asawa@sp28.lublin.eu::ce9d39d6-ec78-4105-a381-73c959650143" providerId="AD" clId="Web-{21BB8AB9-B869-4C1B-1991-386E8DAE888C}" dt="2023-03-27T17:21:04.028" v="620" actId="20577"/>
          <ac:spMkLst>
            <pc:docMk/>
            <pc:sldMk cId="878862468" sldId="266"/>
            <ac:spMk id="6" creationId="{55302D0F-7D31-E769-BA9E-E49FD99875AD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36:38.402" v="243"/>
          <ac:spMkLst>
            <pc:docMk/>
            <pc:sldMk cId="878862468" sldId="266"/>
            <ac:spMk id="13" creationId="{1E020063-2385-44AC-BD67-258E1F0B9FCE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36:38.402" v="243"/>
          <ac:spMkLst>
            <pc:docMk/>
            <pc:sldMk cId="878862468" sldId="266"/>
            <ac:spMk id="15" creationId="{7E014A0B-5338-4077-AFE9-A90D04D4492B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37:29.700" v="249"/>
          <ac:spMkLst>
            <pc:docMk/>
            <pc:sldMk cId="878862468" sldId="266"/>
            <ac:spMk id="25" creationId="{7B15D645-CAC7-46F1-BA18-D731D08909AB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36:53.981" v="245"/>
          <ac:spMkLst>
            <pc:docMk/>
            <pc:sldMk cId="878862468" sldId="266"/>
            <ac:spMk id="29" creationId="{F541DB91-0B10-46D9-B34B-7BFF9602606D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36:53.981" v="245"/>
          <ac:spMkLst>
            <pc:docMk/>
            <pc:sldMk cId="878862468" sldId="266"/>
            <ac:spMk id="30" creationId="{9CF7FE1C-8BC5-4B0C-A2BC-93AB72C90FDD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37:29.700" v="249"/>
          <ac:spMkLst>
            <pc:docMk/>
            <pc:sldMk cId="878862468" sldId="266"/>
            <ac:spMk id="33" creationId="{DC953D31-C1A7-4FC4-8CDF-85E2F34ABF30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37:13.622" v="247"/>
          <ac:spMkLst>
            <pc:docMk/>
            <pc:sldMk cId="878862468" sldId="266"/>
            <ac:spMk id="43" creationId="{3C915414-2809-4735-A560-0D5FE66700D8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37:13.622" v="247"/>
          <ac:spMkLst>
            <pc:docMk/>
            <pc:sldMk cId="878862468" sldId="266"/>
            <ac:spMk id="46" creationId="{F6F39701-6C43-48B2-9ABD-069AE5A955A1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37:13.622" v="247"/>
          <ac:spMkLst>
            <pc:docMk/>
            <pc:sldMk cId="878862468" sldId="266"/>
            <ac:spMk id="50" creationId="{D665D759-2DF8-4D47-8386-4BA28901A79D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37:29.700" v="249"/>
          <ac:spMkLst>
            <pc:docMk/>
            <pc:sldMk cId="878862468" sldId="266"/>
            <ac:spMk id="54" creationId="{D7DC14DB-B8F9-4B8E-BB6F-1CC0293C9816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37:29.700" v="249"/>
          <ac:spMkLst>
            <pc:docMk/>
            <pc:sldMk cId="878862468" sldId="266"/>
            <ac:spMk id="55" creationId="{48C5EC73-3999-4CE9-A304-0A33B43114BE}"/>
          </ac:spMkLst>
        </pc:spChg>
        <pc:spChg chg="add">
          <ac:chgData name="Sawa Aleksandra" userId="S::asawa@sp28.lublin.eu::ce9d39d6-ec78-4105-a381-73c959650143" providerId="AD" clId="Web-{21BB8AB9-B869-4C1B-1991-386E8DAE888C}" dt="2023-03-27T16:37:29.732" v="250"/>
          <ac:spMkLst>
            <pc:docMk/>
            <pc:sldMk cId="878862468" sldId="266"/>
            <ac:spMk id="64" creationId="{17BDD930-0E65-490A-9CE5-554C357C4428}"/>
          </ac:spMkLst>
        </pc:spChg>
        <pc:spChg chg="add">
          <ac:chgData name="Sawa Aleksandra" userId="S::asawa@sp28.lublin.eu::ce9d39d6-ec78-4105-a381-73c959650143" providerId="AD" clId="Web-{21BB8AB9-B869-4C1B-1991-386E8DAE888C}" dt="2023-03-27T16:37:29.732" v="250"/>
          <ac:spMkLst>
            <pc:docMk/>
            <pc:sldMk cId="878862468" sldId="266"/>
            <ac:spMk id="65" creationId="{3A912C67-99A1-4956-8F68-1846C21771E8}"/>
          </ac:spMkLst>
        </pc:spChg>
        <pc:grpChg chg="add del">
          <ac:chgData name="Sawa Aleksandra" userId="S::asawa@sp28.lublin.eu::ce9d39d6-ec78-4105-a381-73c959650143" providerId="AD" clId="Web-{21BB8AB9-B869-4C1B-1991-386E8DAE888C}" dt="2023-03-27T16:36:38.402" v="243"/>
          <ac:grpSpMkLst>
            <pc:docMk/>
            <pc:sldMk cId="878862468" sldId="266"/>
            <ac:grpSpMk id="17" creationId="{78127680-150F-4A90-9950-F66392578116}"/>
          </ac:grpSpMkLst>
        </pc:grpChg>
        <pc:grpChg chg="add del">
          <ac:chgData name="Sawa Aleksandra" userId="S::asawa@sp28.lublin.eu::ce9d39d6-ec78-4105-a381-73c959650143" providerId="AD" clId="Web-{21BB8AB9-B869-4C1B-1991-386E8DAE888C}" dt="2023-03-27T16:36:38.402" v="243"/>
          <ac:grpSpMkLst>
            <pc:docMk/>
            <pc:sldMk cId="878862468" sldId="266"/>
            <ac:grpSpMk id="23" creationId="{466920E5-8640-4C24-A775-8647637094A7}"/>
          </ac:grpSpMkLst>
        </pc:grpChg>
        <pc:grpChg chg="add del">
          <ac:chgData name="Sawa Aleksandra" userId="S::asawa@sp28.lublin.eu::ce9d39d6-ec78-4105-a381-73c959650143" providerId="AD" clId="Web-{21BB8AB9-B869-4C1B-1991-386E8DAE888C}" dt="2023-03-27T16:37:29.700" v="249"/>
          <ac:grpSpMkLst>
            <pc:docMk/>
            <pc:sldMk cId="878862468" sldId="266"/>
            <ac:grpSpMk id="27" creationId="{FDF268E0-ACCF-492F-8275-1F0AA256B378}"/>
          </ac:grpSpMkLst>
        </pc:grpChg>
        <pc:grpChg chg="add del">
          <ac:chgData name="Sawa Aleksandra" userId="S::asawa@sp28.lublin.eu::ce9d39d6-ec78-4105-a381-73c959650143" providerId="AD" clId="Web-{21BB8AB9-B869-4C1B-1991-386E8DAE888C}" dt="2023-03-27T16:37:29.700" v="249"/>
          <ac:grpSpMkLst>
            <pc:docMk/>
            <pc:sldMk cId="878862468" sldId="266"/>
            <ac:grpSpMk id="35" creationId="{10F141FE-87E1-4A1E-97A5-B072042E0F5B}"/>
          </ac:grpSpMkLst>
        </pc:grpChg>
        <pc:grpChg chg="add del">
          <ac:chgData name="Sawa Aleksandra" userId="S::asawa@sp28.lublin.eu::ce9d39d6-ec78-4105-a381-73c959650143" providerId="AD" clId="Web-{21BB8AB9-B869-4C1B-1991-386E8DAE888C}" dt="2023-03-27T16:37:29.700" v="249"/>
          <ac:grpSpMkLst>
            <pc:docMk/>
            <pc:sldMk cId="878862468" sldId="266"/>
            <ac:grpSpMk id="41" creationId="{2757059B-A060-4555-B961-797AA63048CD}"/>
          </ac:grpSpMkLst>
        </pc:grpChg>
        <pc:grpChg chg="add del">
          <ac:chgData name="Sawa Aleksandra" userId="S::asawa@sp28.lublin.eu::ce9d39d6-ec78-4105-a381-73c959650143" providerId="AD" clId="Web-{21BB8AB9-B869-4C1B-1991-386E8DAE888C}" dt="2023-03-27T16:37:13.622" v="247"/>
          <ac:grpSpMkLst>
            <pc:docMk/>
            <pc:sldMk cId="878862468" sldId="266"/>
            <ac:grpSpMk id="45" creationId="{24413201-85BF-4680-A7D4-10CDBD03569C}"/>
          </ac:grpSpMkLst>
        </pc:grpChg>
        <pc:grpChg chg="add del">
          <ac:chgData name="Sawa Aleksandra" userId="S::asawa@sp28.lublin.eu::ce9d39d6-ec78-4105-a381-73c959650143" providerId="AD" clId="Web-{21BB8AB9-B869-4C1B-1991-386E8DAE888C}" dt="2023-03-27T16:37:29.700" v="249"/>
          <ac:grpSpMkLst>
            <pc:docMk/>
            <pc:sldMk cId="878862468" sldId="266"/>
            <ac:grpSpMk id="56" creationId="{C3621FEA-44E1-45C2-A17F-9C6A4BCE49DD}"/>
          </ac:grpSpMkLst>
        </pc:grpChg>
        <pc:grpChg chg="add">
          <ac:chgData name="Sawa Aleksandra" userId="S::asawa@sp28.lublin.eu::ce9d39d6-ec78-4105-a381-73c959650143" providerId="AD" clId="Web-{21BB8AB9-B869-4C1B-1991-386E8DAE888C}" dt="2023-03-27T16:37:29.732" v="250"/>
          <ac:grpSpMkLst>
            <pc:docMk/>
            <pc:sldMk cId="878862468" sldId="266"/>
            <ac:grpSpMk id="66" creationId="{569E5994-073E-4708-B3E6-43BFED0CEB4C}"/>
          </ac:grpSpMkLst>
        </pc:grpChg>
        <pc:grpChg chg="add">
          <ac:chgData name="Sawa Aleksandra" userId="S::asawa@sp28.lublin.eu::ce9d39d6-ec78-4105-a381-73c959650143" providerId="AD" clId="Web-{21BB8AB9-B869-4C1B-1991-386E8DAE888C}" dt="2023-03-27T16:37:29.732" v="250"/>
          <ac:grpSpMkLst>
            <pc:docMk/>
            <pc:sldMk cId="878862468" sldId="266"/>
            <ac:grpSpMk id="67" creationId="{DD81D498-EAA8-40F3-8230-AE4DEDA3830D}"/>
          </ac:grpSpMkLst>
        </pc:grpChg>
        <pc:picChg chg="add del mod ord">
          <ac:chgData name="Sawa Aleksandra" userId="S::asawa@sp28.lublin.eu::ce9d39d6-ec78-4105-a381-73c959650143" providerId="AD" clId="Web-{21BB8AB9-B869-4C1B-1991-386E8DAE888C}" dt="2023-03-27T16:34:06.538" v="227"/>
          <ac:picMkLst>
            <pc:docMk/>
            <pc:sldMk cId="878862468" sldId="266"/>
            <ac:picMk id="4" creationId="{C206FB69-F515-6D6C-C44C-10EA5DE1252F}"/>
          </ac:picMkLst>
        </pc:picChg>
        <pc:picChg chg="add mod">
          <ac:chgData name="Sawa Aleksandra" userId="S::asawa@sp28.lublin.eu::ce9d39d6-ec78-4105-a381-73c959650143" providerId="AD" clId="Web-{21BB8AB9-B869-4C1B-1991-386E8DAE888C}" dt="2023-03-27T16:37:29.732" v="250"/>
          <ac:picMkLst>
            <pc:docMk/>
            <pc:sldMk cId="878862468" sldId="266"/>
            <ac:picMk id="8" creationId="{12E3D2E3-334F-C59D-2929-94095424205B}"/>
          </ac:picMkLst>
        </pc:picChg>
        <pc:cxnChg chg="add del">
          <ac:chgData name="Sawa Aleksandra" userId="S::asawa@sp28.lublin.eu::ce9d39d6-ec78-4105-a381-73c959650143" providerId="AD" clId="Web-{21BB8AB9-B869-4C1B-1991-386E8DAE888C}" dt="2023-03-27T16:37:13.622" v="247"/>
          <ac:cxnSpMkLst>
            <pc:docMk/>
            <pc:sldMk cId="878862468" sldId="266"/>
            <ac:cxnSpMk id="44" creationId="{473E2575-93BA-49BD-A0BB-EBD45F7382A2}"/>
          </ac:cxnSpMkLst>
        </pc:cxnChg>
        <pc:cxnChg chg="add del">
          <ac:chgData name="Sawa Aleksandra" userId="S::asawa@sp28.lublin.eu::ce9d39d6-ec78-4105-a381-73c959650143" providerId="AD" clId="Web-{21BB8AB9-B869-4C1B-1991-386E8DAE888C}" dt="2023-03-27T16:37:13.622" v="247"/>
          <ac:cxnSpMkLst>
            <pc:docMk/>
            <pc:sldMk cId="878862468" sldId="266"/>
            <ac:cxnSpMk id="48" creationId="{FE32AE2A-5F1E-4AB5-96CD-95BBC7E8CBB1}"/>
          </ac:cxnSpMkLst>
        </pc:cxnChg>
      </pc:sldChg>
      <pc:sldChg chg="addSp delSp modSp new mod modTransition setBg setClrOvrMap">
        <pc:chgData name="Sawa Aleksandra" userId="S::asawa@sp28.lublin.eu::ce9d39d6-ec78-4105-a381-73c959650143" providerId="AD" clId="Web-{21BB8AB9-B869-4C1B-1991-386E8DAE888C}" dt="2023-03-27T17:17:09.849" v="605"/>
        <pc:sldMkLst>
          <pc:docMk/>
          <pc:sldMk cId="1566350678" sldId="267"/>
        </pc:sldMkLst>
        <pc:spChg chg="mod">
          <ac:chgData name="Sawa Aleksandra" userId="S::asawa@sp28.lublin.eu::ce9d39d6-ec78-4105-a381-73c959650143" providerId="AD" clId="Web-{21BB8AB9-B869-4C1B-1991-386E8DAE888C}" dt="2023-03-27T16:44:08.400" v="299" actId="1076"/>
          <ac:spMkLst>
            <pc:docMk/>
            <pc:sldMk cId="1566350678" sldId="267"/>
            <ac:spMk id="2" creationId="{7D36E580-D386-E2B0-9B83-6A33BAE389FF}"/>
          </ac:spMkLst>
        </pc:spChg>
        <pc:spChg chg="mod ord">
          <ac:chgData name="Sawa Aleksandra" userId="S::asawa@sp28.lublin.eu::ce9d39d6-ec78-4105-a381-73c959650143" providerId="AD" clId="Web-{21BB8AB9-B869-4C1B-1991-386E8DAE888C}" dt="2023-03-27T16:44:02.915" v="298" actId="1076"/>
          <ac:spMkLst>
            <pc:docMk/>
            <pc:sldMk cId="1566350678" sldId="267"/>
            <ac:spMk id="3" creationId="{E0FCA0DA-993B-0537-FDD0-9C337D806F01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0:28.159" v="269"/>
          <ac:spMkLst>
            <pc:docMk/>
            <pc:sldMk cId="1566350678" sldId="267"/>
            <ac:spMk id="9" creationId="{21A75659-5A6F-4F77-9679-678A00B9D8DC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0:28.159" v="269"/>
          <ac:spMkLst>
            <pc:docMk/>
            <pc:sldMk cId="1566350678" sldId="267"/>
            <ac:spMk id="11" creationId="{E30A3A45-140E-431E-AED0-07EF836310B3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0:28.159" v="269"/>
          <ac:spMkLst>
            <pc:docMk/>
            <pc:sldMk cId="1566350678" sldId="267"/>
            <ac:spMk id="13" creationId="{55D4142C-5077-457F-A6AD-3FECFDB39685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0:28.159" v="269"/>
          <ac:spMkLst>
            <pc:docMk/>
            <pc:sldMk cId="1566350678" sldId="267"/>
            <ac:spMk id="15" creationId="{7A5F0580-5EE9-419F-96EE-B6529EF6E7D0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1:47.708" v="277"/>
          <ac:spMkLst>
            <pc:docMk/>
            <pc:sldMk cId="1566350678" sldId="267"/>
            <ac:spMk id="17" creationId="{E3020543-B24B-4EC4-8FFC-8DD88EEA91A8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1:47.708" v="277"/>
          <ac:spMkLst>
            <pc:docMk/>
            <pc:sldMk cId="1566350678" sldId="267"/>
            <ac:spMk id="18" creationId="{327D73B4-9F5C-4A64-A179-51B9500CB8B5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1:47.708" v="277"/>
          <ac:spMkLst>
            <pc:docMk/>
            <pc:sldMk cId="1566350678" sldId="267"/>
            <ac:spMk id="20" creationId="{C1F06963-6374-4B48-844F-071A9BAAAE02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1:47.708" v="277"/>
          <ac:spMkLst>
            <pc:docMk/>
            <pc:sldMk cId="1566350678" sldId="267"/>
            <ac:spMk id="21" creationId="{6CB927A4-E432-4310-9CD5-E89FF5063179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1:47.708" v="277"/>
          <ac:spMkLst>
            <pc:docMk/>
            <pc:sldMk cId="1566350678" sldId="267"/>
            <ac:spMk id="22" creationId="{1453BF6C-B012-48B7-B4E8-6D7AC7C27D02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1:36.583" v="274"/>
          <ac:spMkLst>
            <pc:docMk/>
            <pc:sldMk cId="1566350678" sldId="267"/>
            <ac:spMk id="27" creationId="{21A75659-5A6F-4F77-9679-678A00B9D8DC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1:36.583" v="274"/>
          <ac:spMkLst>
            <pc:docMk/>
            <pc:sldMk cId="1566350678" sldId="267"/>
            <ac:spMk id="29" creationId="{E30A3A45-140E-431E-AED0-07EF836310B3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1:36.583" v="274"/>
          <ac:spMkLst>
            <pc:docMk/>
            <pc:sldMk cId="1566350678" sldId="267"/>
            <ac:spMk id="31" creationId="{55D4142C-5077-457F-A6AD-3FECFDB39685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1:36.583" v="274"/>
          <ac:spMkLst>
            <pc:docMk/>
            <pc:sldMk cId="1566350678" sldId="267"/>
            <ac:spMk id="33" creationId="{7A5F0580-5EE9-419F-96EE-B6529EF6E7D0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1:47.708" v="276"/>
          <ac:spMkLst>
            <pc:docMk/>
            <pc:sldMk cId="1566350678" sldId="267"/>
            <ac:spMk id="35" creationId="{D009D6D5-DAC2-4A8B-A17A-E206B9012D09}"/>
          </ac:spMkLst>
        </pc:spChg>
        <pc:spChg chg="add">
          <ac:chgData name="Sawa Aleksandra" userId="S::asawa@sp28.lublin.eu::ce9d39d6-ec78-4105-a381-73c959650143" providerId="AD" clId="Web-{21BB8AB9-B869-4C1B-1991-386E8DAE888C}" dt="2023-03-27T16:41:47.708" v="277"/>
          <ac:spMkLst>
            <pc:docMk/>
            <pc:sldMk cId="1566350678" sldId="267"/>
            <ac:spMk id="37" creationId="{8FC9BE17-9A7B-462D-AE50-3D8777387304}"/>
          </ac:spMkLst>
        </pc:spChg>
        <pc:spChg chg="add">
          <ac:chgData name="Sawa Aleksandra" userId="S::asawa@sp28.lublin.eu::ce9d39d6-ec78-4105-a381-73c959650143" providerId="AD" clId="Web-{21BB8AB9-B869-4C1B-1991-386E8DAE888C}" dt="2023-03-27T16:41:47.708" v="277"/>
          <ac:spMkLst>
            <pc:docMk/>
            <pc:sldMk cId="1566350678" sldId="267"/>
            <ac:spMk id="38" creationId="{3EBE8569-6AEC-4B8C-8D53-2DE337CDBA65}"/>
          </ac:spMkLst>
        </pc:spChg>
        <pc:spChg chg="add">
          <ac:chgData name="Sawa Aleksandra" userId="S::asawa@sp28.lublin.eu::ce9d39d6-ec78-4105-a381-73c959650143" providerId="AD" clId="Web-{21BB8AB9-B869-4C1B-1991-386E8DAE888C}" dt="2023-03-27T16:41:47.708" v="277"/>
          <ac:spMkLst>
            <pc:docMk/>
            <pc:sldMk cId="1566350678" sldId="267"/>
            <ac:spMk id="39" creationId="{55D4142C-5077-457F-A6AD-3FECFDB39685}"/>
          </ac:spMkLst>
        </pc:spChg>
        <pc:spChg chg="add">
          <ac:chgData name="Sawa Aleksandra" userId="S::asawa@sp28.lublin.eu::ce9d39d6-ec78-4105-a381-73c959650143" providerId="AD" clId="Web-{21BB8AB9-B869-4C1B-1991-386E8DAE888C}" dt="2023-03-27T16:41:47.708" v="277"/>
          <ac:spMkLst>
            <pc:docMk/>
            <pc:sldMk cId="1566350678" sldId="267"/>
            <ac:spMk id="40" creationId="{7A5F0580-5EE9-419F-96EE-B6529EF6E7D0}"/>
          </ac:spMkLst>
        </pc:spChg>
        <pc:picChg chg="add del mod ord">
          <ac:chgData name="Sawa Aleksandra" userId="S::asawa@sp28.lublin.eu::ce9d39d6-ec78-4105-a381-73c959650143" providerId="AD" clId="Web-{21BB8AB9-B869-4C1B-1991-386E8DAE888C}" dt="2023-03-27T16:41:30.192" v="272"/>
          <ac:picMkLst>
            <pc:docMk/>
            <pc:sldMk cId="1566350678" sldId="267"/>
            <ac:picMk id="4" creationId="{3A4D9863-8501-D8A0-8B48-523B16395233}"/>
          </ac:picMkLst>
        </pc:picChg>
        <pc:picChg chg="add mod ord">
          <ac:chgData name="Sawa Aleksandra" userId="S::asawa@sp28.lublin.eu::ce9d39d6-ec78-4105-a381-73c959650143" providerId="AD" clId="Web-{21BB8AB9-B869-4C1B-1991-386E8DAE888C}" dt="2023-03-27T16:41:47.708" v="277"/>
          <ac:picMkLst>
            <pc:docMk/>
            <pc:sldMk cId="1566350678" sldId="267"/>
            <ac:picMk id="5" creationId="{82A353E7-2BD4-B7AA-8C8C-C13B71B840B3}"/>
          </ac:picMkLst>
        </pc:picChg>
        <pc:cxnChg chg="add del">
          <ac:chgData name="Sawa Aleksandra" userId="S::asawa@sp28.lublin.eu::ce9d39d6-ec78-4105-a381-73c959650143" providerId="AD" clId="Web-{21BB8AB9-B869-4C1B-1991-386E8DAE888C}" dt="2023-03-27T16:41:47.708" v="277"/>
          <ac:cxnSpMkLst>
            <pc:docMk/>
            <pc:sldMk cId="1566350678" sldId="267"/>
            <ac:cxnSpMk id="19" creationId="{C49DA8F6-BCC1-4447-B54C-57856834B94B}"/>
          </ac:cxnSpMkLst>
        </pc:cxnChg>
      </pc:sldChg>
      <pc:sldChg chg="addSp delSp modSp new mod modTransition setBg">
        <pc:chgData name="Sawa Aleksandra" userId="S::asawa@sp28.lublin.eu::ce9d39d6-ec78-4105-a381-73c959650143" providerId="AD" clId="Web-{21BB8AB9-B869-4C1B-1991-386E8DAE888C}" dt="2023-03-27T17:17:13.349" v="606"/>
        <pc:sldMkLst>
          <pc:docMk/>
          <pc:sldMk cId="2446326272" sldId="268"/>
        </pc:sldMkLst>
        <pc:spChg chg="mod">
          <ac:chgData name="Sawa Aleksandra" userId="S::asawa@sp28.lublin.eu::ce9d39d6-ec78-4105-a381-73c959650143" providerId="AD" clId="Web-{21BB8AB9-B869-4C1B-1991-386E8DAE888C}" dt="2023-03-27T16:47:09.217" v="339" actId="1076"/>
          <ac:spMkLst>
            <pc:docMk/>
            <pc:sldMk cId="2446326272" sldId="268"/>
            <ac:spMk id="2" creationId="{A119CC69-BE81-E237-3360-B7CF2C4393CF}"/>
          </ac:spMkLst>
        </pc:spChg>
        <pc:spChg chg="del">
          <ac:chgData name="Sawa Aleksandra" userId="S::asawa@sp28.lublin.eu::ce9d39d6-ec78-4105-a381-73c959650143" providerId="AD" clId="Web-{21BB8AB9-B869-4C1B-1991-386E8DAE888C}" dt="2023-03-27T16:44:45.698" v="301"/>
          <ac:spMkLst>
            <pc:docMk/>
            <pc:sldMk cId="2446326272" sldId="268"/>
            <ac:spMk id="3" creationId="{5DA45EA9-8E5A-8563-27F5-38D5B194EDAD}"/>
          </ac:spMkLst>
        </pc:spChg>
        <pc:spChg chg="add mod">
          <ac:chgData name="Sawa Aleksandra" userId="S::asawa@sp28.lublin.eu::ce9d39d6-ec78-4105-a381-73c959650143" providerId="AD" clId="Web-{21BB8AB9-B869-4C1B-1991-386E8DAE888C}" dt="2023-03-27T16:48:05.094" v="353" actId="14100"/>
          <ac:spMkLst>
            <pc:docMk/>
            <pc:sldMk cId="2446326272" sldId="268"/>
            <ac:spMk id="8" creationId="{42E5F2E2-6601-B8AC-32AB-AFBE4284E81A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6:31.482" v="336"/>
          <ac:spMkLst>
            <pc:docMk/>
            <pc:sldMk cId="2446326272" sldId="268"/>
            <ac:spMk id="11" creationId="{12609869-9E80-471B-A487-A53288E0E791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6:31.482" v="336"/>
          <ac:spMkLst>
            <pc:docMk/>
            <pc:sldMk cId="2446326272" sldId="268"/>
            <ac:spMk id="13" creationId="{7004738A-9D34-43E8-97D2-CA0EED4F8BE0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6:31.482" v="336"/>
          <ac:spMkLst>
            <pc:docMk/>
            <pc:sldMk cId="2446326272" sldId="268"/>
            <ac:spMk id="15" creationId="{B8B8D07F-F13E-443E-BA68-2D26672D76B9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6:31.482" v="336"/>
          <ac:spMkLst>
            <pc:docMk/>
            <pc:sldMk cId="2446326272" sldId="268"/>
            <ac:spMk id="17" creationId="{2813A4FA-24A5-41ED-A534-3807D1B2F344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46:31.482" v="336"/>
          <ac:spMkLst>
            <pc:docMk/>
            <pc:sldMk cId="2446326272" sldId="268"/>
            <ac:spMk id="19" creationId="{C3944F27-CA70-4E84-A51A-E6BF89558979}"/>
          </ac:spMkLst>
        </pc:spChg>
        <pc:spChg chg="add">
          <ac:chgData name="Sawa Aleksandra" userId="S::asawa@sp28.lublin.eu::ce9d39d6-ec78-4105-a381-73c959650143" providerId="AD" clId="Web-{21BB8AB9-B869-4C1B-1991-386E8DAE888C}" dt="2023-03-27T16:46:31.482" v="336"/>
          <ac:spMkLst>
            <pc:docMk/>
            <pc:sldMk cId="2446326272" sldId="268"/>
            <ac:spMk id="24" creationId="{2E17E911-875F-4DE5-8699-99D9F1805A5D}"/>
          </ac:spMkLst>
        </pc:spChg>
        <pc:spChg chg="add">
          <ac:chgData name="Sawa Aleksandra" userId="S::asawa@sp28.lublin.eu::ce9d39d6-ec78-4105-a381-73c959650143" providerId="AD" clId="Web-{21BB8AB9-B869-4C1B-1991-386E8DAE888C}" dt="2023-03-27T16:46:31.482" v="336"/>
          <ac:spMkLst>
            <pc:docMk/>
            <pc:sldMk cId="2446326272" sldId="268"/>
            <ac:spMk id="26" creationId="{CD9FE4EF-C4D8-49A0-B2FF-81D8DB7D8A24}"/>
          </ac:spMkLst>
        </pc:spChg>
        <pc:spChg chg="add">
          <ac:chgData name="Sawa Aleksandra" userId="S::asawa@sp28.lublin.eu::ce9d39d6-ec78-4105-a381-73c959650143" providerId="AD" clId="Web-{21BB8AB9-B869-4C1B-1991-386E8DAE888C}" dt="2023-03-27T16:46:31.482" v="336"/>
          <ac:spMkLst>
            <pc:docMk/>
            <pc:sldMk cId="2446326272" sldId="268"/>
            <ac:spMk id="28" creationId="{4300840D-0A0B-4512-BACA-B439D5B9C57C}"/>
          </ac:spMkLst>
        </pc:spChg>
        <pc:spChg chg="add">
          <ac:chgData name="Sawa Aleksandra" userId="S::asawa@sp28.lublin.eu::ce9d39d6-ec78-4105-a381-73c959650143" providerId="AD" clId="Web-{21BB8AB9-B869-4C1B-1991-386E8DAE888C}" dt="2023-03-27T16:46:31.482" v="336"/>
          <ac:spMkLst>
            <pc:docMk/>
            <pc:sldMk cId="2446326272" sldId="268"/>
            <ac:spMk id="30" creationId="{D2B78728-A580-49A7-84F9-6EF6F583ADE0}"/>
          </ac:spMkLst>
        </pc:spChg>
        <pc:spChg chg="add">
          <ac:chgData name="Sawa Aleksandra" userId="S::asawa@sp28.lublin.eu::ce9d39d6-ec78-4105-a381-73c959650143" providerId="AD" clId="Web-{21BB8AB9-B869-4C1B-1991-386E8DAE888C}" dt="2023-03-27T16:46:31.482" v="336"/>
          <ac:spMkLst>
            <pc:docMk/>
            <pc:sldMk cId="2446326272" sldId="268"/>
            <ac:spMk id="32" creationId="{38FAA1A1-D861-433F-88FA-1E9D6FD31D11}"/>
          </ac:spMkLst>
        </pc:spChg>
        <pc:spChg chg="add">
          <ac:chgData name="Sawa Aleksandra" userId="S::asawa@sp28.lublin.eu::ce9d39d6-ec78-4105-a381-73c959650143" providerId="AD" clId="Web-{21BB8AB9-B869-4C1B-1991-386E8DAE888C}" dt="2023-03-27T16:46:31.482" v="336"/>
          <ac:spMkLst>
            <pc:docMk/>
            <pc:sldMk cId="2446326272" sldId="268"/>
            <ac:spMk id="34" creationId="{8D71EDA1-87BF-4D5D-AB79-F346FD19278A}"/>
          </ac:spMkLst>
        </pc:spChg>
        <pc:picChg chg="add mod ord">
          <ac:chgData name="Sawa Aleksandra" userId="S::asawa@sp28.lublin.eu::ce9d39d6-ec78-4105-a381-73c959650143" providerId="AD" clId="Web-{21BB8AB9-B869-4C1B-1991-386E8DAE888C}" dt="2023-03-27T16:46:31.482" v="336"/>
          <ac:picMkLst>
            <pc:docMk/>
            <pc:sldMk cId="2446326272" sldId="268"/>
            <ac:picMk id="4" creationId="{3A12B8D8-532F-3D43-2F05-FC99162B3187}"/>
          </ac:picMkLst>
        </pc:picChg>
      </pc:sldChg>
      <pc:sldChg chg="addSp modSp new mod modTransition setBg">
        <pc:chgData name="Sawa Aleksandra" userId="S::asawa@sp28.lublin.eu::ce9d39d6-ec78-4105-a381-73c959650143" providerId="AD" clId="Web-{21BB8AB9-B869-4C1B-1991-386E8DAE888C}" dt="2023-03-27T17:17:16.803" v="607"/>
        <pc:sldMkLst>
          <pc:docMk/>
          <pc:sldMk cId="3439925986" sldId="269"/>
        </pc:sldMkLst>
        <pc:spChg chg="mod">
          <ac:chgData name="Sawa Aleksandra" userId="S::asawa@sp28.lublin.eu::ce9d39d6-ec78-4105-a381-73c959650143" providerId="AD" clId="Web-{21BB8AB9-B869-4C1B-1991-386E8DAE888C}" dt="2023-03-27T16:50:50.052" v="393" actId="1076"/>
          <ac:spMkLst>
            <pc:docMk/>
            <pc:sldMk cId="3439925986" sldId="269"/>
            <ac:spMk id="2" creationId="{D07A730E-6EE6-B3E6-7C6A-7AC4D6385C80}"/>
          </ac:spMkLst>
        </pc:spChg>
        <pc:spChg chg="mod">
          <ac:chgData name="Sawa Aleksandra" userId="S::asawa@sp28.lublin.eu::ce9d39d6-ec78-4105-a381-73c959650143" providerId="AD" clId="Web-{21BB8AB9-B869-4C1B-1991-386E8DAE888C}" dt="2023-03-27T16:50:29.176" v="388" actId="20577"/>
          <ac:spMkLst>
            <pc:docMk/>
            <pc:sldMk cId="3439925986" sldId="269"/>
            <ac:spMk id="3" creationId="{8D1013E5-7068-E9FC-0B0A-3E23BCDDD533}"/>
          </ac:spMkLst>
        </pc:spChg>
        <pc:spChg chg="add">
          <ac:chgData name="Sawa Aleksandra" userId="S::asawa@sp28.lublin.eu::ce9d39d6-ec78-4105-a381-73c959650143" providerId="AD" clId="Web-{21BB8AB9-B869-4C1B-1991-386E8DAE888C}" dt="2023-03-27T16:49:15.877" v="369"/>
          <ac:spMkLst>
            <pc:docMk/>
            <pc:sldMk cId="3439925986" sldId="269"/>
            <ac:spMk id="9" creationId="{913AE63C-D5B4-45D1-ACFC-648CFFCF9805}"/>
          </ac:spMkLst>
        </pc:spChg>
        <pc:spChg chg="add">
          <ac:chgData name="Sawa Aleksandra" userId="S::asawa@sp28.lublin.eu::ce9d39d6-ec78-4105-a381-73c959650143" providerId="AD" clId="Web-{21BB8AB9-B869-4C1B-1991-386E8DAE888C}" dt="2023-03-27T16:49:15.877" v="369"/>
          <ac:spMkLst>
            <pc:docMk/>
            <pc:sldMk cId="3439925986" sldId="269"/>
            <ac:spMk id="11" creationId="{4E59E4BC-D742-4881-838E-F5B9C1C2C82B}"/>
          </ac:spMkLst>
        </pc:spChg>
        <pc:grpChg chg="add">
          <ac:chgData name="Sawa Aleksandra" userId="S::asawa@sp28.lublin.eu::ce9d39d6-ec78-4105-a381-73c959650143" providerId="AD" clId="Web-{21BB8AB9-B869-4C1B-1991-386E8DAE888C}" dt="2023-03-27T16:49:15.877" v="369"/>
          <ac:grpSpMkLst>
            <pc:docMk/>
            <pc:sldMk cId="3439925986" sldId="269"/>
            <ac:grpSpMk id="13" creationId="{3FF196BB-37B1-4BB9-8014-CC784F01E698}"/>
          </ac:grpSpMkLst>
        </pc:grpChg>
        <pc:grpChg chg="add">
          <ac:chgData name="Sawa Aleksandra" userId="S::asawa@sp28.lublin.eu::ce9d39d6-ec78-4105-a381-73c959650143" providerId="AD" clId="Web-{21BB8AB9-B869-4C1B-1991-386E8DAE888C}" dt="2023-03-27T16:49:15.877" v="369"/>
          <ac:grpSpMkLst>
            <pc:docMk/>
            <pc:sldMk cId="3439925986" sldId="269"/>
            <ac:grpSpMk id="17" creationId="{5C2625FA-3EDD-4059-9D0E-AFD1D271AF5B}"/>
          </ac:grpSpMkLst>
        </pc:grpChg>
        <pc:picChg chg="add mod ord">
          <ac:chgData name="Sawa Aleksandra" userId="S::asawa@sp28.lublin.eu::ce9d39d6-ec78-4105-a381-73c959650143" providerId="AD" clId="Web-{21BB8AB9-B869-4C1B-1991-386E8DAE888C}" dt="2023-03-27T16:49:15.877" v="369"/>
          <ac:picMkLst>
            <pc:docMk/>
            <pc:sldMk cId="3439925986" sldId="269"/>
            <ac:picMk id="4" creationId="{32E08AB6-2AD0-4E98-06BE-06803F8D5BA5}"/>
          </ac:picMkLst>
        </pc:picChg>
      </pc:sldChg>
      <pc:sldChg chg="addSp modSp new mod modTransition setBg">
        <pc:chgData name="Sawa Aleksandra" userId="S::asawa@sp28.lublin.eu::ce9d39d6-ec78-4105-a381-73c959650143" providerId="AD" clId="Web-{21BB8AB9-B869-4C1B-1991-386E8DAE888C}" dt="2023-03-27T17:17:18.928" v="608"/>
        <pc:sldMkLst>
          <pc:docMk/>
          <pc:sldMk cId="636697169" sldId="270"/>
        </pc:sldMkLst>
        <pc:spChg chg="mod">
          <ac:chgData name="Sawa Aleksandra" userId="S::asawa@sp28.lublin.eu::ce9d39d6-ec78-4105-a381-73c959650143" providerId="AD" clId="Web-{21BB8AB9-B869-4C1B-1991-386E8DAE888C}" dt="2023-03-27T16:52:54.743" v="406" actId="20577"/>
          <ac:spMkLst>
            <pc:docMk/>
            <pc:sldMk cId="636697169" sldId="270"/>
            <ac:spMk id="2" creationId="{4A75EC91-246C-7B28-6157-23742E194B60}"/>
          </ac:spMkLst>
        </pc:spChg>
        <pc:spChg chg="mod">
          <ac:chgData name="Sawa Aleksandra" userId="S::asawa@sp28.lublin.eu::ce9d39d6-ec78-4105-a381-73c959650143" providerId="AD" clId="Web-{21BB8AB9-B869-4C1B-1991-386E8DAE888C}" dt="2023-03-27T16:53:18.087" v="412" actId="1076"/>
          <ac:spMkLst>
            <pc:docMk/>
            <pc:sldMk cId="636697169" sldId="270"/>
            <ac:spMk id="3" creationId="{1D7C852B-A189-503A-ACC5-69D2ABC60FB0}"/>
          </ac:spMkLst>
        </pc:spChg>
        <pc:spChg chg="add">
          <ac:chgData name="Sawa Aleksandra" userId="S::asawa@sp28.lublin.eu::ce9d39d6-ec78-4105-a381-73c959650143" providerId="AD" clId="Web-{21BB8AB9-B869-4C1B-1991-386E8DAE888C}" dt="2023-03-27T16:52:02.069" v="402"/>
          <ac:spMkLst>
            <pc:docMk/>
            <pc:sldMk cId="636697169" sldId="270"/>
            <ac:spMk id="9" creationId="{D009D6D5-DAC2-4A8B-A17A-E206B9012D09}"/>
          </ac:spMkLst>
        </pc:spChg>
        <pc:picChg chg="add mod">
          <ac:chgData name="Sawa Aleksandra" userId="S::asawa@sp28.lublin.eu::ce9d39d6-ec78-4105-a381-73c959650143" providerId="AD" clId="Web-{21BB8AB9-B869-4C1B-1991-386E8DAE888C}" dt="2023-03-27T16:52:02.069" v="402"/>
          <ac:picMkLst>
            <pc:docMk/>
            <pc:sldMk cId="636697169" sldId="270"/>
            <ac:picMk id="4" creationId="{FAFDE6FC-53F8-87DA-E643-977226F17896}"/>
          </ac:picMkLst>
        </pc:picChg>
      </pc:sldChg>
      <pc:sldChg chg="addSp delSp modSp new mod modTransition setBg">
        <pc:chgData name="Sawa Aleksandra" userId="S::asawa@sp28.lublin.eu::ce9d39d6-ec78-4105-a381-73c959650143" providerId="AD" clId="Web-{21BB8AB9-B869-4C1B-1991-386E8DAE888C}" dt="2023-03-27T17:17:22.240" v="609"/>
        <pc:sldMkLst>
          <pc:docMk/>
          <pc:sldMk cId="2039805189" sldId="271"/>
        </pc:sldMkLst>
        <pc:spChg chg="mod">
          <ac:chgData name="Sawa Aleksandra" userId="S::asawa@sp28.lublin.eu::ce9d39d6-ec78-4105-a381-73c959650143" providerId="AD" clId="Web-{21BB8AB9-B869-4C1B-1991-386E8DAE888C}" dt="2023-03-27T16:56:04.795" v="440" actId="20577"/>
          <ac:spMkLst>
            <pc:docMk/>
            <pc:sldMk cId="2039805189" sldId="271"/>
            <ac:spMk id="2" creationId="{E66B9154-608C-561E-5CFB-DAF2A2ECFAD0}"/>
          </ac:spMkLst>
        </pc:spChg>
        <pc:spChg chg="add del mod">
          <ac:chgData name="Sawa Aleksandra" userId="S::asawa@sp28.lublin.eu::ce9d39d6-ec78-4105-a381-73c959650143" providerId="AD" clId="Web-{21BB8AB9-B869-4C1B-1991-386E8DAE888C}" dt="2023-03-27T16:55:46.342" v="438" actId="1076"/>
          <ac:spMkLst>
            <pc:docMk/>
            <pc:sldMk cId="2039805189" sldId="271"/>
            <ac:spMk id="3" creationId="{901B4C7C-925F-60FF-0975-1063CE6EE962}"/>
          </ac:spMkLst>
        </pc:spChg>
        <pc:spChg chg="add">
          <ac:chgData name="Sawa Aleksandra" userId="S::asawa@sp28.lublin.eu::ce9d39d6-ec78-4105-a381-73c959650143" providerId="AD" clId="Web-{21BB8AB9-B869-4C1B-1991-386E8DAE888C}" dt="2023-03-27T16:54:16.964" v="422"/>
          <ac:spMkLst>
            <pc:docMk/>
            <pc:sldMk cId="2039805189" sldId="271"/>
            <ac:spMk id="16" creationId="{04812C46-200A-4DEB-A05E-3ED6C68C2387}"/>
          </ac:spMkLst>
        </pc:spChg>
        <pc:spChg chg="add">
          <ac:chgData name="Sawa Aleksandra" userId="S::asawa@sp28.lublin.eu::ce9d39d6-ec78-4105-a381-73c959650143" providerId="AD" clId="Web-{21BB8AB9-B869-4C1B-1991-386E8DAE888C}" dt="2023-03-27T16:54:16.964" v="422"/>
          <ac:spMkLst>
            <pc:docMk/>
            <pc:sldMk cId="2039805189" sldId="271"/>
            <ac:spMk id="18" creationId="{D1EA859B-E555-4109-94F3-6700E046E008}"/>
          </ac:spMkLst>
        </pc:spChg>
        <pc:graphicFrameChg chg="add del mod ord modGraphic">
          <ac:chgData name="Sawa Aleksandra" userId="S::asawa@sp28.lublin.eu::ce9d39d6-ec78-4105-a381-73c959650143" providerId="AD" clId="Web-{21BB8AB9-B869-4C1B-1991-386E8DAE888C}" dt="2023-03-27T16:53:52.135" v="417"/>
          <ac:graphicFrameMkLst>
            <pc:docMk/>
            <pc:sldMk cId="2039805189" sldId="271"/>
            <ac:graphicFrameMk id="4" creationId="{52D67557-826F-6CB0-F3A3-B6ECBA2756CF}"/>
          </ac:graphicFrameMkLst>
        </pc:graphicFrameChg>
        <pc:picChg chg="add mod ord">
          <ac:chgData name="Sawa Aleksandra" userId="S::asawa@sp28.lublin.eu::ce9d39d6-ec78-4105-a381-73c959650143" providerId="AD" clId="Web-{21BB8AB9-B869-4C1B-1991-386E8DAE888C}" dt="2023-03-27T16:54:16.964" v="422"/>
          <ac:picMkLst>
            <pc:docMk/>
            <pc:sldMk cId="2039805189" sldId="271"/>
            <ac:picMk id="11" creationId="{5FF01883-F7CC-4646-5AF9-88DC112B6169}"/>
          </ac:picMkLst>
        </pc:picChg>
      </pc:sldChg>
      <pc:sldChg chg="addSp delSp modSp new mod modTransition setBg">
        <pc:chgData name="Sawa Aleksandra" userId="S::asawa@sp28.lublin.eu::ce9d39d6-ec78-4105-a381-73c959650143" providerId="AD" clId="Web-{21BB8AB9-B869-4C1B-1991-386E8DAE888C}" dt="2023-03-27T17:17:25.678" v="610"/>
        <pc:sldMkLst>
          <pc:docMk/>
          <pc:sldMk cId="3560417160" sldId="272"/>
        </pc:sldMkLst>
        <pc:spChg chg="del">
          <ac:chgData name="Sawa Aleksandra" userId="S::asawa@sp28.lublin.eu::ce9d39d6-ec78-4105-a381-73c959650143" providerId="AD" clId="Web-{21BB8AB9-B869-4C1B-1991-386E8DAE888C}" dt="2023-03-27T16:57:13.938" v="450"/>
          <ac:spMkLst>
            <pc:docMk/>
            <pc:sldMk cId="3560417160" sldId="272"/>
            <ac:spMk id="2" creationId="{AD94198F-A2FA-8A2B-2E82-CFACA87F9BBA}"/>
          </ac:spMkLst>
        </pc:spChg>
        <pc:spChg chg="del">
          <ac:chgData name="Sawa Aleksandra" userId="S::asawa@sp28.lublin.eu::ce9d39d6-ec78-4105-a381-73c959650143" providerId="AD" clId="Web-{21BB8AB9-B869-4C1B-1991-386E8DAE888C}" dt="2023-03-27T16:56:25.030" v="442"/>
          <ac:spMkLst>
            <pc:docMk/>
            <pc:sldMk cId="3560417160" sldId="272"/>
            <ac:spMk id="3" creationId="{DF116673-8B33-2249-59F2-6449709DEBD2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58:11.877" v="457"/>
          <ac:spMkLst>
            <pc:docMk/>
            <pc:sldMk cId="3560417160" sldId="272"/>
            <ac:spMk id="11" creationId="{5E325690-88BB-6D07-84AA-3EED23541B0C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57:59.236" v="455"/>
          <ac:spMkLst>
            <pc:docMk/>
            <pc:sldMk cId="3560417160" sldId="272"/>
            <ac:spMk id="12" creationId="{BF494AE6-A88C-448B-B1B7-80259E6F4FE0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58:35.472" v="462"/>
          <ac:spMkLst>
            <pc:docMk/>
            <pc:sldMk cId="3560417160" sldId="272"/>
            <ac:spMk id="14" creationId="{0D7B6173-1D58-48E2-83CF-37350F315F75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58:35.472" v="462"/>
          <ac:spMkLst>
            <pc:docMk/>
            <pc:sldMk cId="3560417160" sldId="272"/>
            <ac:spMk id="16" creationId="{2F36CA75-CFBF-4844-B719-8FE9EBADA9AF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58:35.472" v="462"/>
          <ac:spMkLst>
            <pc:docMk/>
            <pc:sldMk cId="3560417160" sldId="272"/>
            <ac:spMk id="18" creationId="{3D4A84B9-E564-4DD0-97F8-DBF1C460C28A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58:35.472" v="462"/>
          <ac:spMkLst>
            <pc:docMk/>
            <pc:sldMk cId="3560417160" sldId="272"/>
            <ac:spMk id="22" creationId="{102382E0-0A09-46AE-B955-B911CAFE7F00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58:35.472" v="462"/>
          <ac:spMkLst>
            <pc:docMk/>
            <pc:sldMk cId="3560417160" sldId="272"/>
            <ac:spMk id="24" creationId="{7DE75D4A-0965-4973-BE75-DECCAC9A9614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6:58:35.456" v="461"/>
          <ac:spMkLst>
            <pc:docMk/>
            <pc:sldMk cId="3560417160" sldId="272"/>
            <ac:spMk id="29" creationId="{6C2997EE-0889-44C3-AC0D-18F26AC9AAAB}"/>
          </ac:spMkLst>
        </pc:spChg>
        <pc:picChg chg="add mod ord">
          <ac:chgData name="Sawa Aleksandra" userId="S::asawa@sp28.lublin.eu::ce9d39d6-ec78-4105-a381-73c959650143" providerId="AD" clId="Web-{21BB8AB9-B869-4C1B-1991-386E8DAE888C}" dt="2023-03-27T16:58:35.472" v="462"/>
          <ac:picMkLst>
            <pc:docMk/>
            <pc:sldMk cId="3560417160" sldId="272"/>
            <ac:picMk id="4" creationId="{D63D8D01-200D-36CD-B8F9-ECB8A0A0191E}"/>
          </ac:picMkLst>
        </pc:picChg>
        <pc:picChg chg="add mod">
          <ac:chgData name="Sawa Aleksandra" userId="S::asawa@sp28.lublin.eu::ce9d39d6-ec78-4105-a381-73c959650143" providerId="AD" clId="Web-{21BB8AB9-B869-4C1B-1991-386E8DAE888C}" dt="2023-03-27T16:58:35.472" v="462"/>
          <ac:picMkLst>
            <pc:docMk/>
            <pc:sldMk cId="3560417160" sldId="272"/>
            <ac:picMk id="5" creationId="{56E79BAC-3CCE-CA08-831C-841D5CE88571}"/>
          </ac:picMkLst>
        </pc:picChg>
        <pc:picChg chg="add mod">
          <ac:chgData name="Sawa Aleksandra" userId="S::asawa@sp28.lublin.eu::ce9d39d6-ec78-4105-a381-73c959650143" providerId="AD" clId="Web-{21BB8AB9-B869-4C1B-1991-386E8DAE888C}" dt="2023-03-27T16:58:35.472" v="462"/>
          <ac:picMkLst>
            <pc:docMk/>
            <pc:sldMk cId="3560417160" sldId="272"/>
            <ac:picMk id="6" creationId="{F4902397-4A2C-B6D4-8727-7458411B0073}"/>
          </ac:picMkLst>
        </pc:picChg>
        <pc:picChg chg="add mod ord">
          <ac:chgData name="Sawa Aleksandra" userId="S::asawa@sp28.lublin.eu::ce9d39d6-ec78-4105-a381-73c959650143" providerId="AD" clId="Web-{21BB8AB9-B869-4C1B-1991-386E8DAE888C}" dt="2023-03-27T16:58:35.472" v="462"/>
          <ac:picMkLst>
            <pc:docMk/>
            <pc:sldMk cId="3560417160" sldId="272"/>
            <ac:picMk id="7" creationId="{9253609C-D6DA-2089-7C94-ED3671877275}"/>
          </ac:picMkLst>
        </pc:picChg>
        <pc:picChg chg="add del">
          <ac:chgData name="Sawa Aleksandra" userId="S::asawa@sp28.lublin.eu::ce9d39d6-ec78-4105-a381-73c959650143" providerId="AD" clId="Web-{21BB8AB9-B869-4C1B-1991-386E8DAE888C}" dt="2023-03-27T16:58:35.472" v="462"/>
          <ac:picMkLst>
            <pc:docMk/>
            <pc:sldMk cId="3560417160" sldId="272"/>
            <ac:picMk id="20" creationId="{4A599609-F5C2-4A0B-A992-913F814A631A}"/>
          </ac:picMkLst>
        </pc:picChg>
      </pc:sldChg>
      <pc:sldChg chg="addSp delSp modSp new mod modTransition setBg">
        <pc:chgData name="Sawa Aleksandra" userId="S::asawa@sp28.lublin.eu::ce9d39d6-ec78-4105-a381-73c959650143" providerId="AD" clId="Web-{21BB8AB9-B869-4C1B-1991-386E8DAE888C}" dt="2023-03-27T17:17:28.787" v="611"/>
        <pc:sldMkLst>
          <pc:docMk/>
          <pc:sldMk cId="2786446877" sldId="273"/>
        </pc:sldMkLst>
        <pc:spChg chg="del">
          <ac:chgData name="Sawa Aleksandra" userId="S::asawa@sp28.lublin.eu::ce9d39d6-ec78-4105-a381-73c959650143" providerId="AD" clId="Web-{21BB8AB9-B869-4C1B-1991-386E8DAE888C}" dt="2023-03-27T16:59:10.801" v="464"/>
          <ac:spMkLst>
            <pc:docMk/>
            <pc:sldMk cId="2786446877" sldId="273"/>
            <ac:spMk id="2" creationId="{47ADD79A-3601-4967-3EFE-31CCF2D89B7E}"/>
          </ac:spMkLst>
        </pc:spChg>
        <pc:spChg chg="del">
          <ac:chgData name="Sawa Aleksandra" userId="S::asawa@sp28.lublin.eu::ce9d39d6-ec78-4105-a381-73c959650143" providerId="AD" clId="Web-{21BB8AB9-B869-4C1B-1991-386E8DAE888C}" dt="2023-03-27T16:59:14.926" v="465"/>
          <ac:spMkLst>
            <pc:docMk/>
            <pc:sldMk cId="2786446877" sldId="273"/>
            <ac:spMk id="3" creationId="{6CD3C85A-730E-4287-BC80-7AD0BBBE35FE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7:00:50.819" v="473"/>
          <ac:spMkLst>
            <pc:docMk/>
            <pc:sldMk cId="2786446877" sldId="273"/>
            <ac:spMk id="12" creationId="{B78EDDD3-C548-48EF-B3CA-B290B17192AB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7:00:58.351" v="475"/>
          <ac:spMkLst>
            <pc:docMk/>
            <pc:sldMk cId="2786446877" sldId="273"/>
            <ac:spMk id="14" creationId="{6742736B-1326-450B-9240-348937388E6A}"/>
          </ac:spMkLst>
        </pc:spChg>
        <pc:spChg chg="add">
          <ac:chgData name="Sawa Aleksandra" userId="S::asawa@sp28.lublin.eu::ce9d39d6-ec78-4105-a381-73c959650143" providerId="AD" clId="Web-{21BB8AB9-B869-4C1B-1991-386E8DAE888C}" dt="2023-03-27T17:00:58.351" v="476"/>
          <ac:spMkLst>
            <pc:docMk/>
            <pc:sldMk cId="2786446877" sldId="273"/>
            <ac:spMk id="16" creationId="{B78EDDD3-C548-48EF-B3CA-B290B17192AB}"/>
          </ac:spMkLst>
        </pc:spChg>
        <pc:picChg chg="add mod">
          <ac:chgData name="Sawa Aleksandra" userId="S::asawa@sp28.lublin.eu::ce9d39d6-ec78-4105-a381-73c959650143" providerId="AD" clId="Web-{21BB8AB9-B869-4C1B-1991-386E8DAE888C}" dt="2023-03-27T17:00:58.351" v="476"/>
          <ac:picMkLst>
            <pc:docMk/>
            <pc:sldMk cId="2786446877" sldId="273"/>
            <ac:picMk id="4" creationId="{C7E33305-A67E-E589-E5C3-DF4D0FC56199}"/>
          </ac:picMkLst>
        </pc:picChg>
        <pc:picChg chg="add mod ord">
          <ac:chgData name="Sawa Aleksandra" userId="S::asawa@sp28.lublin.eu::ce9d39d6-ec78-4105-a381-73c959650143" providerId="AD" clId="Web-{21BB8AB9-B869-4C1B-1991-386E8DAE888C}" dt="2023-03-27T17:00:58.351" v="476"/>
          <ac:picMkLst>
            <pc:docMk/>
            <pc:sldMk cId="2786446877" sldId="273"/>
            <ac:picMk id="5" creationId="{9C40D4F0-6D3C-7259-53A9-7AC32448CDC2}"/>
          </ac:picMkLst>
        </pc:picChg>
        <pc:picChg chg="add mod ord">
          <ac:chgData name="Sawa Aleksandra" userId="S::asawa@sp28.lublin.eu::ce9d39d6-ec78-4105-a381-73c959650143" providerId="AD" clId="Web-{21BB8AB9-B869-4C1B-1991-386E8DAE888C}" dt="2023-03-27T17:00:58.351" v="476"/>
          <ac:picMkLst>
            <pc:docMk/>
            <pc:sldMk cId="2786446877" sldId="273"/>
            <ac:picMk id="6" creationId="{6ABD0F40-56C3-BFFD-FCA8-0C4995E6C6DA}"/>
          </ac:picMkLst>
        </pc:picChg>
        <pc:picChg chg="add mod ord">
          <ac:chgData name="Sawa Aleksandra" userId="S::asawa@sp28.lublin.eu::ce9d39d6-ec78-4105-a381-73c959650143" providerId="AD" clId="Web-{21BB8AB9-B869-4C1B-1991-386E8DAE888C}" dt="2023-03-27T17:00:58.351" v="476"/>
          <ac:picMkLst>
            <pc:docMk/>
            <pc:sldMk cId="2786446877" sldId="273"/>
            <ac:picMk id="7" creationId="{EE4F9305-D1DF-DE83-95FF-136182C25A10}"/>
          </ac:picMkLst>
        </pc:picChg>
      </pc:sldChg>
      <pc:sldChg chg="addSp delSp modSp new mod modTransition setBg setClrOvrMap">
        <pc:chgData name="Sawa Aleksandra" userId="S::asawa@sp28.lublin.eu::ce9d39d6-ec78-4105-a381-73c959650143" providerId="AD" clId="Web-{21BB8AB9-B869-4C1B-1991-386E8DAE888C}" dt="2023-03-27T17:17:35.506" v="613"/>
        <pc:sldMkLst>
          <pc:docMk/>
          <pc:sldMk cId="1148828178" sldId="274"/>
        </pc:sldMkLst>
        <pc:spChg chg="mod">
          <ac:chgData name="Sawa Aleksandra" userId="S::asawa@sp28.lublin.eu::ce9d39d6-ec78-4105-a381-73c959650143" providerId="AD" clId="Web-{21BB8AB9-B869-4C1B-1991-386E8DAE888C}" dt="2023-03-27T17:09:26.615" v="550"/>
          <ac:spMkLst>
            <pc:docMk/>
            <pc:sldMk cId="1148828178" sldId="274"/>
            <ac:spMk id="2" creationId="{9303F42F-A3A5-9CB4-B47A-1D6EAD81CB30}"/>
          </ac:spMkLst>
        </pc:spChg>
        <pc:spChg chg="mod">
          <ac:chgData name="Sawa Aleksandra" userId="S::asawa@sp28.lublin.eu::ce9d39d6-ec78-4105-a381-73c959650143" providerId="AD" clId="Web-{21BB8AB9-B869-4C1B-1991-386E8DAE888C}" dt="2023-03-27T17:10:14.476" v="561" actId="1076"/>
          <ac:spMkLst>
            <pc:docMk/>
            <pc:sldMk cId="1148828178" sldId="274"/>
            <ac:spMk id="3" creationId="{13F72D83-7B05-75EF-A52F-367C1BE9F9A8}"/>
          </ac:spMkLst>
        </pc:spChg>
        <pc:spChg chg="add">
          <ac:chgData name="Sawa Aleksandra" userId="S::asawa@sp28.lublin.eu::ce9d39d6-ec78-4105-a381-73c959650143" providerId="AD" clId="Web-{21BB8AB9-B869-4C1B-1991-386E8DAE888C}" dt="2023-03-27T17:09:26.615" v="550"/>
          <ac:spMkLst>
            <pc:docMk/>
            <pc:sldMk cId="1148828178" sldId="274"/>
            <ac:spMk id="6" creationId="{C5E6CFF1-2F42-4E10-9A97-F116F46F53FE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7:07:18.502" v="540"/>
          <ac:spMkLst>
            <pc:docMk/>
            <pc:sldMk cId="1148828178" sldId="274"/>
            <ac:spMk id="9" creationId="{3A930249-8242-4E2B-AF17-C01826488321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7:07:18.502" v="540"/>
          <ac:spMkLst>
            <pc:docMk/>
            <pc:sldMk cId="1148828178" sldId="274"/>
            <ac:spMk id="11" creationId="{A5BDD999-C5E1-4B3E-A710-768673819165}"/>
          </ac:spMkLst>
        </pc:spChg>
        <pc:picChg chg="add del mod ord">
          <ac:chgData name="Sawa Aleksandra" userId="S::asawa@sp28.lublin.eu::ce9d39d6-ec78-4105-a381-73c959650143" providerId="AD" clId="Web-{21BB8AB9-B869-4C1B-1991-386E8DAE888C}" dt="2023-03-27T17:09:04.552" v="549"/>
          <ac:picMkLst>
            <pc:docMk/>
            <pc:sldMk cId="1148828178" sldId="274"/>
            <ac:picMk id="4" creationId="{2A3C4963-A74C-C8D8-43E8-2F5E69EFDDD4}"/>
          </ac:picMkLst>
        </pc:picChg>
        <pc:picChg chg="add del">
          <ac:chgData name="Sawa Aleksandra" userId="S::asawa@sp28.lublin.eu::ce9d39d6-ec78-4105-a381-73c959650143" providerId="AD" clId="Web-{21BB8AB9-B869-4C1B-1991-386E8DAE888C}" dt="2023-03-27T17:07:01.861" v="538"/>
          <ac:picMkLst>
            <pc:docMk/>
            <pc:sldMk cId="1148828178" sldId="274"/>
            <ac:picMk id="5" creationId="{8BBEB38E-D635-AF3F-F2F0-EA53FF541CF5}"/>
          </ac:picMkLst>
        </pc:picChg>
        <pc:picChg chg="add">
          <ac:chgData name="Sawa Aleksandra" userId="S::asawa@sp28.lublin.eu::ce9d39d6-ec78-4105-a381-73c959650143" providerId="AD" clId="Web-{21BB8AB9-B869-4C1B-1991-386E8DAE888C}" dt="2023-03-27T17:09:26.615" v="550"/>
          <ac:picMkLst>
            <pc:docMk/>
            <pc:sldMk cId="1148828178" sldId="274"/>
            <ac:picMk id="7" creationId="{CA83E76B-CE1F-0CD3-7922-22AA88E60ABA}"/>
          </ac:picMkLst>
        </pc:picChg>
        <pc:cxnChg chg="add">
          <ac:chgData name="Sawa Aleksandra" userId="S::asawa@sp28.lublin.eu::ce9d39d6-ec78-4105-a381-73c959650143" providerId="AD" clId="Web-{21BB8AB9-B869-4C1B-1991-386E8DAE888C}" dt="2023-03-27T17:09:26.615" v="550"/>
          <ac:cxnSpMkLst>
            <pc:docMk/>
            <pc:sldMk cId="1148828178" sldId="274"/>
            <ac:cxnSpMk id="8" creationId="{96A8629B-8289-498B-939B-1CA0C106182C}"/>
          </ac:cxnSpMkLst>
        </pc:cxnChg>
      </pc:sldChg>
      <pc:sldChg chg="addSp delSp modSp add ord replId modTransition">
        <pc:chgData name="Sawa Aleksandra" userId="S::asawa@sp28.lublin.eu::ce9d39d6-ec78-4105-a381-73c959650143" providerId="AD" clId="Web-{21BB8AB9-B869-4C1B-1991-386E8DAE888C}" dt="2023-03-27T17:17:32.272" v="612"/>
        <pc:sldMkLst>
          <pc:docMk/>
          <pc:sldMk cId="338566242" sldId="275"/>
        </pc:sldMkLst>
        <pc:spChg chg="mod">
          <ac:chgData name="Sawa Aleksandra" userId="S::asawa@sp28.lublin.eu::ce9d39d6-ec78-4105-a381-73c959650143" providerId="AD" clId="Web-{21BB8AB9-B869-4C1B-1991-386E8DAE888C}" dt="2023-03-27T17:03:38.168" v="513" actId="20577"/>
          <ac:spMkLst>
            <pc:docMk/>
            <pc:sldMk cId="338566242" sldId="275"/>
            <ac:spMk id="2" creationId="{3C4237BE-9CF4-A05F-B0F9-7108569997A1}"/>
          </ac:spMkLst>
        </pc:spChg>
        <pc:spChg chg="mod ord">
          <ac:chgData name="Sawa Aleksandra" userId="S::asawa@sp28.lublin.eu::ce9d39d6-ec78-4105-a381-73c959650143" providerId="AD" clId="Web-{21BB8AB9-B869-4C1B-1991-386E8DAE888C}" dt="2023-03-27T17:04:19.075" v="518" actId="1076"/>
          <ac:spMkLst>
            <pc:docMk/>
            <pc:sldMk cId="338566242" sldId="275"/>
            <ac:spMk id="6" creationId="{F72E6820-E72B-E77D-8CD6-19496F9B9923}"/>
          </ac:spMkLst>
        </pc:spChg>
        <pc:spChg chg="mod">
          <ac:chgData name="Sawa Aleksandra" userId="S::asawa@sp28.lublin.eu::ce9d39d6-ec78-4105-a381-73c959650143" providerId="AD" clId="Web-{21BB8AB9-B869-4C1B-1991-386E8DAE888C}" dt="2023-03-27T17:01:52.852" v="486" actId="1076"/>
          <ac:spMkLst>
            <pc:docMk/>
            <pc:sldMk cId="338566242" sldId="275"/>
            <ac:spMk id="7" creationId="{5D012BE4-614E-6B26-B41A-556210833426}"/>
          </ac:spMkLst>
        </pc:spChg>
        <pc:picChg chg="add mod">
          <ac:chgData name="Sawa Aleksandra" userId="S::asawa@sp28.lublin.eu::ce9d39d6-ec78-4105-a381-73c959650143" providerId="AD" clId="Web-{21BB8AB9-B869-4C1B-1991-386E8DAE888C}" dt="2023-03-27T17:03:10.589" v="506" actId="1076"/>
          <ac:picMkLst>
            <pc:docMk/>
            <pc:sldMk cId="338566242" sldId="275"/>
            <ac:picMk id="3" creationId="{D690B940-6D4B-5F5A-36AB-EAAC40C97420}"/>
          </ac:picMkLst>
        </pc:picChg>
        <pc:picChg chg="del">
          <ac:chgData name="Sawa Aleksandra" userId="S::asawa@sp28.lublin.eu::ce9d39d6-ec78-4105-a381-73c959650143" providerId="AD" clId="Web-{21BB8AB9-B869-4C1B-1991-386E8DAE888C}" dt="2023-03-27T17:02:36.244" v="496"/>
          <ac:picMkLst>
            <pc:docMk/>
            <pc:sldMk cId="338566242" sldId="275"/>
            <ac:picMk id="5" creationId="{10626B2C-44F0-F8FE-F2D3-CE77AB38D46B}"/>
          </ac:picMkLst>
        </pc:picChg>
      </pc:sldChg>
      <pc:sldChg chg="addSp delSp modSp new mod modTransition setBg">
        <pc:chgData name="Sawa Aleksandra" userId="S::asawa@sp28.lublin.eu::ce9d39d6-ec78-4105-a381-73c959650143" providerId="AD" clId="Web-{21BB8AB9-B869-4C1B-1991-386E8DAE888C}" dt="2023-03-27T17:17:39.600" v="614"/>
        <pc:sldMkLst>
          <pc:docMk/>
          <pc:sldMk cId="1361806965" sldId="276"/>
        </pc:sldMkLst>
        <pc:spChg chg="mod">
          <ac:chgData name="Sawa Aleksandra" userId="S::asawa@sp28.lublin.eu::ce9d39d6-ec78-4105-a381-73c959650143" providerId="AD" clId="Web-{21BB8AB9-B869-4C1B-1991-386E8DAE888C}" dt="2023-03-27T17:14:03.155" v="583" actId="20577"/>
          <ac:spMkLst>
            <pc:docMk/>
            <pc:sldMk cId="1361806965" sldId="276"/>
            <ac:spMk id="2" creationId="{96BA2B42-2947-F946-E17E-5568AD82B546}"/>
          </ac:spMkLst>
        </pc:spChg>
        <pc:spChg chg="mod ord">
          <ac:chgData name="Sawa Aleksandra" userId="S::asawa@sp28.lublin.eu::ce9d39d6-ec78-4105-a381-73c959650143" providerId="AD" clId="Web-{21BB8AB9-B869-4C1B-1991-386E8DAE888C}" dt="2023-03-27T17:14:47.422" v="593" actId="1076"/>
          <ac:spMkLst>
            <pc:docMk/>
            <pc:sldMk cId="1361806965" sldId="276"/>
            <ac:spMk id="3" creationId="{5A6E5F68-4E87-9329-D9A8-580FB8B901A3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7:13:50.951" v="582"/>
          <ac:spMkLst>
            <pc:docMk/>
            <pc:sldMk cId="1361806965" sldId="276"/>
            <ac:spMk id="9" creationId="{F821940F-7A1D-4ACC-85B4-A932898ABB37}"/>
          </ac:spMkLst>
        </pc:spChg>
        <pc:spChg chg="add del">
          <ac:chgData name="Sawa Aleksandra" userId="S::asawa@sp28.lublin.eu::ce9d39d6-ec78-4105-a381-73c959650143" providerId="AD" clId="Web-{21BB8AB9-B869-4C1B-1991-386E8DAE888C}" dt="2023-03-27T17:13:50.951" v="582"/>
          <ac:spMkLst>
            <pc:docMk/>
            <pc:sldMk cId="1361806965" sldId="276"/>
            <ac:spMk id="11" creationId="{16674508-81D3-48CF-96BF-7FC60EAA572A}"/>
          </ac:spMkLst>
        </pc:spChg>
        <pc:spChg chg="add">
          <ac:chgData name="Sawa Aleksandra" userId="S::asawa@sp28.lublin.eu::ce9d39d6-ec78-4105-a381-73c959650143" providerId="AD" clId="Web-{21BB8AB9-B869-4C1B-1991-386E8DAE888C}" dt="2023-03-27T17:13:50.951" v="582"/>
          <ac:spMkLst>
            <pc:docMk/>
            <pc:sldMk cId="1361806965" sldId="276"/>
            <ac:spMk id="16" creationId="{8380AD67-C5CA-4918-B4BB-C359BB03EEDD}"/>
          </ac:spMkLst>
        </pc:spChg>
        <pc:spChg chg="add">
          <ac:chgData name="Sawa Aleksandra" userId="S::asawa@sp28.lublin.eu::ce9d39d6-ec78-4105-a381-73c959650143" providerId="AD" clId="Web-{21BB8AB9-B869-4C1B-1991-386E8DAE888C}" dt="2023-03-27T17:13:50.951" v="582"/>
          <ac:spMkLst>
            <pc:docMk/>
            <pc:sldMk cId="1361806965" sldId="276"/>
            <ac:spMk id="18" creationId="{EABAD4DA-87BA-4F70-9EF0-45C6BCF17823}"/>
          </ac:spMkLst>
        </pc:spChg>
        <pc:spChg chg="add">
          <ac:chgData name="Sawa Aleksandra" userId="S::asawa@sp28.lublin.eu::ce9d39d6-ec78-4105-a381-73c959650143" providerId="AD" clId="Web-{21BB8AB9-B869-4C1B-1991-386E8DAE888C}" dt="2023-03-27T17:13:50.951" v="582"/>
          <ac:spMkLst>
            <pc:docMk/>
            <pc:sldMk cId="1361806965" sldId="276"/>
            <ac:spMk id="20" creationId="{915128D9-2797-47FA-B6FE-EC24E6B8437A}"/>
          </ac:spMkLst>
        </pc:spChg>
        <pc:picChg chg="add mod">
          <ac:chgData name="Sawa Aleksandra" userId="S::asawa@sp28.lublin.eu::ce9d39d6-ec78-4105-a381-73c959650143" providerId="AD" clId="Web-{21BB8AB9-B869-4C1B-1991-386E8DAE888C}" dt="2023-03-27T17:13:50.951" v="582"/>
          <ac:picMkLst>
            <pc:docMk/>
            <pc:sldMk cId="1361806965" sldId="276"/>
            <ac:picMk id="4" creationId="{94BA30B9-37B1-6E6F-A505-2F63DEE0B877}"/>
          </ac:picMkLst>
        </pc:picChg>
      </pc:sldChg>
    </pc:docChg>
  </pc:docChgLst>
  <pc:docChgLst>
    <pc:chgData name="Sawa Aleksandra" userId="S::asawa@sp28.lublin.eu::ce9d39d6-ec78-4105-a381-73c959650143" providerId="AD" clId="Web-{4D894C74-D6BA-4C84-8566-99784B52EF2E}"/>
    <pc:docChg chg="addSld delSld modSld sldOrd addMainMaster modMainMaster">
      <pc:chgData name="Sawa Aleksandra" userId="S::asawa@sp28.lublin.eu::ce9d39d6-ec78-4105-a381-73c959650143" providerId="AD" clId="Web-{4D894C74-D6BA-4C84-8566-99784B52EF2E}" dt="2023-03-27T14:27:09.678" v="312"/>
      <pc:docMkLst>
        <pc:docMk/>
      </pc:docMkLst>
      <pc:sldChg chg="addSp delSp modSp mod setBg">
        <pc:chgData name="Sawa Aleksandra" userId="S::asawa@sp28.lublin.eu::ce9d39d6-ec78-4105-a381-73c959650143" providerId="AD" clId="Web-{4D894C74-D6BA-4C84-8566-99784B52EF2E}" dt="2023-03-27T13:48:43.872" v="81" actId="1076"/>
        <pc:sldMkLst>
          <pc:docMk/>
          <pc:sldMk cId="650317164" sldId="256"/>
        </pc:sldMkLst>
        <pc:spChg chg="mod">
          <ac:chgData name="Sawa Aleksandra" userId="S::asawa@sp28.lublin.eu::ce9d39d6-ec78-4105-a381-73c959650143" providerId="AD" clId="Web-{4D894C74-D6BA-4C84-8566-99784B52EF2E}" dt="2023-03-27T13:48:43.872" v="81" actId="1076"/>
          <ac:spMkLst>
            <pc:docMk/>
            <pc:sldMk cId="650317164" sldId="256"/>
            <ac:spMk id="2" creationId="{00000000-0000-0000-0000-000000000000}"/>
          </ac:spMkLst>
        </pc:spChg>
        <pc:spChg chg="del mod">
          <ac:chgData name="Sawa Aleksandra" userId="S::asawa@sp28.lublin.eu::ce9d39d6-ec78-4105-a381-73c959650143" providerId="AD" clId="Web-{4D894C74-D6BA-4C84-8566-99784B52EF2E}" dt="2023-03-27T13:36:24.318" v="33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Sawa Aleksandra" userId="S::asawa@sp28.lublin.eu::ce9d39d6-ec78-4105-a381-73c959650143" providerId="AD" clId="Web-{4D894C74-D6BA-4C84-8566-99784B52EF2E}" dt="2023-03-27T13:32:47.030" v="1"/>
          <ac:spMkLst>
            <pc:docMk/>
            <pc:sldMk cId="650317164" sldId="256"/>
            <ac:spMk id="9" creationId="{E91DC736-0EF8-4F87-9146-EBF1D2EE4D3D}"/>
          </ac:spMkLst>
        </pc:spChg>
        <pc:spChg chg="add mod">
          <ac:chgData name="Sawa Aleksandra" userId="S::asawa@sp28.lublin.eu::ce9d39d6-ec78-4105-a381-73c959650143" providerId="AD" clId="Web-{4D894C74-D6BA-4C84-8566-99784B52EF2E}" dt="2023-03-27T13:48:20.246" v="79" actId="1076"/>
          <ac:spMkLst>
            <pc:docMk/>
            <pc:sldMk cId="650317164" sldId="256"/>
            <ac:spMk id="10" creationId="{A70088FA-7859-5C00-A423-CFE8ACAA0C0C}"/>
          </ac:spMkLst>
        </pc:spChg>
        <pc:spChg chg="add">
          <ac:chgData name="Sawa Aleksandra" userId="S::asawa@sp28.lublin.eu::ce9d39d6-ec78-4105-a381-73c959650143" providerId="AD" clId="Web-{4D894C74-D6BA-4C84-8566-99784B52EF2E}" dt="2023-03-27T13:32:47.030" v="1"/>
          <ac:spMkLst>
            <pc:docMk/>
            <pc:sldMk cId="650317164" sldId="256"/>
            <ac:spMk id="11" creationId="{097CD68E-23E3-4007-8847-CD0944C4F7BE}"/>
          </ac:spMkLst>
        </pc:spChg>
        <pc:spChg chg="add">
          <ac:chgData name="Sawa Aleksandra" userId="S::asawa@sp28.lublin.eu::ce9d39d6-ec78-4105-a381-73c959650143" providerId="AD" clId="Web-{4D894C74-D6BA-4C84-8566-99784B52EF2E}" dt="2023-03-27T13:32:47.030" v="1"/>
          <ac:spMkLst>
            <pc:docMk/>
            <pc:sldMk cId="650317164" sldId="256"/>
            <ac:spMk id="13" creationId="{AF2F604E-43BE-4DC3-B983-E071523364F8}"/>
          </ac:spMkLst>
        </pc:spChg>
        <pc:spChg chg="add">
          <ac:chgData name="Sawa Aleksandra" userId="S::asawa@sp28.lublin.eu::ce9d39d6-ec78-4105-a381-73c959650143" providerId="AD" clId="Web-{4D894C74-D6BA-4C84-8566-99784B52EF2E}" dt="2023-03-27T13:32:47.030" v="1"/>
          <ac:spMkLst>
            <pc:docMk/>
            <pc:sldMk cId="650317164" sldId="256"/>
            <ac:spMk id="15" creationId="{08C9B587-E65E-4B52-B37C-ABEBB6E87928}"/>
          </ac:spMkLst>
        </pc:spChg>
        <pc:picChg chg="add mod ord">
          <ac:chgData name="Sawa Aleksandra" userId="S::asawa@sp28.lublin.eu::ce9d39d6-ec78-4105-a381-73c959650143" providerId="AD" clId="Web-{4D894C74-D6BA-4C84-8566-99784B52EF2E}" dt="2023-03-27T13:32:47.030" v="1"/>
          <ac:picMkLst>
            <pc:docMk/>
            <pc:sldMk cId="650317164" sldId="256"/>
            <ac:picMk id="4" creationId="{0884FFB2-77A3-25DE-BA76-CCD085397BD6}"/>
          </ac:picMkLst>
        </pc:picChg>
        <pc:picChg chg="add mod">
          <ac:chgData name="Sawa Aleksandra" userId="S::asawa@sp28.lublin.eu::ce9d39d6-ec78-4105-a381-73c959650143" providerId="AD" clId="Web-{4D894C74-D6BA-4C84-8566-99784B52EF2E}" dt="2023-03-27T13:38:45.994" v="36" actId="1076"/>
          <ac:picMkLst>
            <pc:docMk/>
            <pc:sldMk cId="650317164" sldId="256"/>
            <ac:picMk id="5" creationId="{593B511F-58CF-34EE-A4C9-7E3A5F5440CE}"/>
          </ac:picMkLst>
        </pc:picChg>
        <pc:picChg chg="add mod">
          <ac:chgData name="Sawa Aleksandra" userId="S::asawa@sp28.lublin.eu::ce9d39d6-ec78-4105-a381-73c959650143" providerId="AD" clId="Web-{4D894C74-D6BA-4C84-8566-99784B52EF2E}" dt="2023-03-27T13:39:13.917" v="38" actId="1076"/>
          <ac:picMkLst>
            <pc:docMk/>
            <pc:sldMk cId="650317164" sldId="256"/>
            <ac:picMk id="6" creationId="{A86CF3E0-83D9-05D2-3B69-3CE56A783A8A}"/>
          </ac:picMkLst>
        </pc:picChg>
        <pc:picChg chg="add mod">
          <ac:chgData name="Sawa Aleksandra" userId="S::asawa@sp28.lublin.eu::ce9d39d6-ec78-4105-a381-73c959650143" providerId="AD" clId="Web-{4D894C74-D6BA-4C84-8566-99784B52EF2E}" dt="2023-03-27T13:39:52.027" v="42" actId="1076"/>
          <ac:picMkLst>
            <pc:docMk/>
            <pc:sldMk cId="650317164" sldId="256"/>
            <ac:picMk id="7" creationId="{5A4E8DBA-D25F-FF96-6879-E36B07251732}"/>
          </ac:picMkLst>
        </pc:picChg>
        <pc:picChg chg="add mod">
          <ac:chgData name="Sawa Aleksandra" userId="S::asawa@sp28.lublin.eu::ce9d39d6-ec78-4105-a381-73c959650143" providerId="AD" clId="Web-{4D894C74-D6BA-4C84-8566-99784B52EF2E}" dt="2023-03-27T13:40:18.153" v="45" actId="1076"/>
          <ac:picMkLst>
            <pc:docMk/>
            <pc:sldMk cId="650317164" sldId="256"/>
            <ac:picMk id="8" creationId="{6F96821F-D187-18DE-9C29-5F1A26E93BD8}"/>
          </ac:picMkLst>
        </pc:picChg>
      </pc:sldChg>
      <pc:sldChg chg="addSp delSp modSp new mod setBg">
        <pc:chgData name="Sawa Aleksandra" userId="S::asawa@sp28.lublin.eu::ce9d39d6-ec78-4105-a381-73c959650143" providerId="AD" clId="Web-{4D894C74-D6BA-4C84-8566-99784B52EF2E}" dt="2023-03-27T14:02:54.289" v="119" actId="1076"/>
        <pc:sldMkLst>
          <pc:docMk/>
          <pc:sldMk cId="2530392642" sldId="257"/>
        </pc:sldMkLst>
        <pc:spChg chg="del">
          <ac:chgData name="Sawa Aleksandra" userId="S::asawa@sp28.lublin.eu::ce9d39d6-ec78-4105-a381-73c959650143" providerId="AD" clId="Web-{4D894C74-D6BA-4C84-8566-99784B52EF2E}" dt="2023-03-27T13:55:04.493" v="83"/>
          <ac:spMkLst>
            <pc:docMk/>
            <pc:sldMk cId="2530392642" sldId="257"/>
            <ac:spMk id="2" creationId="{EDC02F82-3052-28ED-29BD-6DF38FE8A799}"/>
          </ac:spMkLst>
        </pc:spChg>
        <pc:spChg chg="del">
          <ac:chgData name="Sawa Aleksandra" userId="S::asawa@sp28.lublin.eu::ce9d39d6-ec78-4105-a381-73c959650143" providerId="AD" clId="Web-{4D894C74-D6BA-4C84-8566-99784B52EF2E}" dt="2023-03-27T13:54:32.367" v="82"/>
          <ac:spMkLst>
            <pc:docMk/>
            <pc:sldMk cId="2530392642" sldId="257"/>
            <ac:spMk id="3" creationId="{9EF3746C-E62B-824B-E115-6BF021E831A1}"/>
          </ac:spMkLst>
        </pc:spChg>
        <pc:spChg chg="add mod">
          <ac:chgData name="Sawa Aleksandra" userId="S::asawa@sp28.lublin.eu::ce9d39d6-ec78-4105-a381-73c959650143" providerId="AD" clId="Web-{4D894C74-D6BA-4C84-8566-99784B52EF2E}" dt="2023-03-27T14:02:54.289" v="119" actId="1076"/>
          <ac:spMkLst>
            <pc:docMk/>
            <pc:sldMk cId="2530392642" sldId="257"/>
            <ac:spMk id="6" creationId="{F72E6820-E72B-E77D-8CD6-19496F9B9923}"/>
          </ac:spMkLst>
        </pc:spChg>
        <pc:spChg chg="add mod ord">
          <ac:chgData name="Sawa Aleksandra" userId="S::asawa@sp28.lublin.eu::ce9d39d6-ec78-4105-a381-73c959650143" providerId="AD" clId="Web-{4D894C74-D6BA-4C84-8566-99784B52EF2E}" dt="2023-03-27T14:02:44.476" v="118" actId="1076"/>
          <ac:spMkLst>
            <pc:docMk/>
            <pc:sldMk cId="2530392642" sldId="257"/>
            <ac:spMk id="7" creationId="{5D012BE4-614E-6B26-B41A-556210833426}"/>
          </ac:spMkLst>
        </pc:spChg>
        <pc:spChg chg="add">
          <ac:chgData name="Sawa Aleksandra" userId="S::asawa@sp28.lublin.eu::ce9d39d6-ec78-4105-a381-73c959650143" providerId="AD" clId="Web-{4D894C74-D6BA-4C84-8566-99784B52EF2E}" dt="2023-03-27T13:55:04.493" v="83"/>
          <ac:spMkLst>
            <pc:docMk/>
            <pc:sldMk cId="2530392642" sldId="257"/>
            <ac:spMk id="9" creationId="{E559D998-AB6C-46E1-B394-118E9A1E2D62}"/>
          </ac:spMkLst>
        </pc:spChg>
        <pc:spChg chg="add del mod">
          <ac:chgData name="Sawa Aleksandra" userId="S::asawa@sp28.lublin.eu::ce9d39d6-ec78-4105-a381-73c959650143" providerId="AD" clId="Web-{4D894C74-D6BA-4C84-8566-99784B52EF2E}" dt="2023-03-27T14:01:01.035" v="104"/>
          <ac:spMkLst>
            <pc:docMk/>
            <pc:sldMk cId="2530392642" sldId="257"/>
            <ac:spMk id="10" creationId="{048905C0-4EB9-58C3-A1B6-AF5B115F7185}"/>
          </ac:spMkLst>
        </pc:spChg>
        <pc:picChg chg="add del mod ord">
          <ac:chgData name="Sawa Aleksandra" userId="S::asawa@sp28.lublin.eu::ce9d39d6-ec78-4105-a381-73c959650143" providerId="AD" clId="Web-{4D894C74-D6BA-4C84-8566-99784B52EF2E}" dt="2023-03-27T14:01:03.520" v="105" actId="14100"/>
          <ac:picMkLst>
            <pc:docMk/>
            <pc:sldMk cId="2530392642" sldId="257"/>
            <ac:picMk id="4" creationId="{12FA03E1-998B-7A09-FABE-8E40F252ED6C}"/>
          </ac:picMkLst>
        </pc:picChg>
        <pc:picChg chg="add del mod">
          <ac:chgData name="Sawa Aleksandra" userId="S::asawa@sp28.lublin.eu::ce9d39d6-ec78-4105-a381-73c959650143" providerId="AD" clId="Web-{4D894C74-D6BA-4C84-8566-99784B52EF2E}" dt="2023-03-27T14:01:17.614" v="107"/>
          <ac:picMkLst>
            <pc:docMk/>
            <pc:sldMk cId="2530392642" sldId="257"/>
            <ac:picMk id="5" creationId="{C87820F6-760E-CA3F-26CB-FB9E8AF3FA4D}"/>
          </ac:picMkLst>
        </pc:picChg>
        <pc:picChg chg="add mod">
          <ac:chgData name="Sawa Aleksandra" userId="S::asawa@sp28.lublin.eu::ce9d39d6-ec78-4105-a381-73c959650143" providerId="AD" clId="Web-{4D894C74-D6BA-4C84-8566-99784B52EF2E}" dt="2023-03-27T14:02:30.663" v="115" actId="1076"/>
          <ac:picMkLst>
            <pc:docMk/>
            <pc:sldMk cId="2530392642" sldId="257"/>
            <ac:picMk id="11" creationId="{261AD4E7-E30E-533E-23A6-6047D644297A}"/>
          </ac:picMkLst>
        </pc:picChg>
        <pc:picChg chg="add mod">
          <ac:chgData name="Sawa Aleksandra" userId="S::asawa@sp28.lublin.eu::ce9d39d6-ec78-4105-a381-73c959650143" providerId="AD" clId="Web-{4D894C74-D6BA-4C84-8566-99784B52EF2E}" dt="2023-03-27T14:01:57.850" v="111" actId="1076"/>
          <ac:picMkLst>
            <pc:docMk/>
            <pc:sldMk cId="2530392642" sldId="257"/>
            <ac:picMk id="13" creationId="{5D3C0C67-8E46-EC61-4A7F-A67A86B2F0F6}"/>
          </ac:picMkLst>
        </pc:picChg>
        <pc:picChg chg="add mod">
          <ac:chgData name="Sawa Aleksandra" userId="S::asawa@sp28.lublin.eu::ce9d39d6-ec78-4105-a381-73c959650143" providerId="AD" clId="Web-{4D894C74-D6BA-4C84-8566-99784B52EF2E}" dt="2023-03-27T14:02:09.475" v="113" actId="1076"/>
          <ac:picMkLst>
            <pc:docMk/>
            <pc:sldMk cId="2530392642" sldId="257"/>
            <ac:picMk id="15" creationId="{992C9D0C-08FC-0D92-4CC3-F2E39C8D0BA8}"/>
          </ac:picMkLst>
        </pc:picChg>
      </pc:sldChg>
      <pc:sldChg chg="add del ord">
        <pc:chgData name="Sawa Aleksandra" userId="S::asawa@sp28.lublin.eu::ce9d39d6-ec78-4105-a381-73c959650143" providerId="AD" clId="Web-{4D894C74-D6BA-4C84-8566-99784B52EF2E}" dt="2023-03-27T13:55:12.134" v="84"/>
        <pc:sldMkLst>
          <pc:docMk/>
          <pc:sldMk cId="2265620407" sldId="258"/>
        </pc:sldMkLst>
      </pc:sldChg>
      <pc:sldChg chg="addSp delSp modSp new mod setBg">
        <pc:chgData name="Sawa Aleksandra" userId="S::asawa@sp28.lublin.eu::ce9d39d6-ec78-4105-a381-73c959650143" providerId="AD" clId="Web-{4D894C74-D6BA-4C84-8566-99784B52EF2E}" dt="2023-03-27T14:13:43.403" v="224" actId="20577"/>
        <pc:sldMkLst>
          <pc:docMk/>
          <pc:sldMk cId="3527035594" sldId="258"/>
        </pc:sldMkLst>
        <pc:spChg chg="mod">
          <ac:chgData name="Sawa Aleksandra" userId="S::asawa@sp28.lublin.eu::ce9d39d6-ec78-4105-a381-73c959650143" providerId="AD" clId="Web-{4D894C74-D6BA-4C84-8566-99784B52EF2E}" dt="2023-03-27T14:10:30.975" v="173" actId="20577"/>
          <ac:spMkLst>
            <pc:docMk/>
            <pc:sldMk cId="3527035594" sldId="258"/>
            <ac:spMk id="2" creationId="{EBE643A6-AFC6-D89C-B122-DA81DA4DCFD9}"/>
          </ac:spMkLst>
        </pc:spChg>
        <pc:spChg chg="del mod">
          <ac:chgData name="Sawa Aleksandra" userId="S::asawa@sp28.lublin.eu::ce9d39d6-ec78-4105-a381-73c959650143" providerId="AD" clId="Web-{4D894C74-D6BA-4C84-8566-99784B52EF2E}" dt="2023-03-27T14:03:31.212" v="134"/>
          <ac:spMkLst>
            <pc:docMk/>
            <pc:sldMk cId="3527035594" sldId="258"/>
            <ac:spMk id="3" creationId="{2E895919-4985-3CB1-A516-2E021182CBCE}"/>
          </ac:spMkLst>
        </pc:spChg>
        <pc:spChg chg="add mod">
          <ac:chgData name="Sawa Aleksandra" userId="S::asawa@sp28.lublin.eu::ce9d39d6-ec78-4105-a381-73c959650143" providerId="AD" clId="Web-{4D894C74-D6BA-4C84-8566-99784B52EF2E}" dt="2023-03-27T14:13:43.403" v="224" actId="20577"/>
          <ac:spMkLst>
            <pc:docMk/>
            <pc:sldMk cId="3527035594" sldId="258"/>
            <ac:spMk id="4" creationId="{ACF9C0B2-1A36-30FF-8182-FF03A23C8DF2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04:47.652" v="137"/>
          <ac:spMkLst>
            <pc:docMk/>
            <pc:sldMk cId="3527035594" sldId="258"/>
            <ac:spMk id="10" creationId="{04812C46-200A-4DEB-A05E-3ED6C68C2387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04:47.652" v="137"/>
          <ac:spMkLst>
            <pc:docMk/>
            <pc:sldMk cId="3527035594" sldId="258"/>
            <ac:spMk id="12" creationId="{D1EA859B-E555-4109-94F3-6700E046E008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08:05.908" v="144"/>
          <ac:spMkLst>
            <pc:docMk/>
            <pc:sldMk cId="3527035594" sldId="258"/>
            <ac:spMk id="14" creationId="{55D4142C-5077-457F-A6AD-3FECFDB39685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08:05.908" v="144"/>
          <ac:spMkLst>
            <pc:docMk/>
            <pc:sldMk cId="3527035594" sldId="258"/>
            <ac:spMk id="15" creationId="{94E4D846-3AFC-4F86-8C35-24B0542A269D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08:05.908" v="144"/>
          <ac:spMkLst>
            <pc:docMk/>
            <pc:sldMk cId="3527035594" sldId="258"/>
            <ac:spMk id="16" creationId="{7A5F0580-5EE9-419F-96EE-B6529EF6E7D0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08:05.908" v="144"/>
          <ac:spMkLst>
            <pc:docMk/>
            <pc:sldMk cId="3527035594" sldId="258"/>
            <ac:spMk id="17" creationId="{284781B9-12CB-45C3-907A-9ED93FF72C65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08:05.892" v="143"/>
          <ac:spMkLst>
            <pc:docMk/>
            <pc:sldMk cId="3527035594" sldId="258"/>
            <ac:spMk id="22" creationId="{F94AA2BD-2E3F-4B1D-8127-5744B8115311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08:05.892" v="143"/>
          <ac:spMkLst>
            <pc:docMk/>
            <pc:sldMk cId="3527035594" sldId="258"/>
            <ac:spMk id="24" creationId="{4BD02261-2DC8-4AA8-9E16-7751AE892445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08:05.892" v="143"/>
          <ac:spMkLst>
            <pc:docMk/>
            <pc:sldMk cId="3527035594" sldId="258"/>
            <ac:spMk id="26" creationId="{3D752CF2-2291-40B5-B462-C17B174C10BC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08:14.424" v="145"/>
          <ac:spMkLst>
            <pc:docMk/>
            <pc:sldMk cId="3527035594" sldId="258"/>
            <ac:spMk id="28" creationId="{7A5F0580-5EE9-419F-96EE-B6529EF6E7D0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08:14.424" v="145"/>
          <ac:spMkLst>
            <pc:docMk/>
            <pc:sldMk cId="3527035594" sldId="258"/>
            <ac:spMk id="29" creationId="{94E4D846-3AFC-4F86-8C35-24B0542A269D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08:14.424" v="145"/>
          <ac:spMkLst>
            <pc:docMk/>
            <pc:sldMk cId="3527035594" sldId="258"/>
            <ac:spMk id="30" creationId="{284781B9-12CB-45C3-907A-9ED93FF72C65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08:14.424" v="145"/>
          <ac:spMkLst>
            <pc:docMk/>
            <pc:sldMk cId="3527035594" sldId="258"/>
            <ac:spMk id="31" creationId="{55D4142C-5077-457F-A6AD-3FECFDB39685}"/>
          </ac:spMkLst>
        </pc:spChg>
        <pc:spChg chg="add">
          <ac:chgData name="Sawa Aleksandra" userId="S::asawa@sp28.lublin.eu::ce9d39d6-ec78-4105-a381-73c959650143" providerId="AD" clId="Web-{4D894C74-D6BA-4C84-8566-99784B52EF2E}" dt="2023-03-27T14:08:14.424" v="145"/>
          <ac:spMkLst>
            <pc:docMk/>
            <pc:sldMk cId="3527035594" sldId="258"/>
            <ac:spMk id="36" creationId="{8FC9BE17-9A7B-462D-AE50-3D8777387304}"/>
          </ac:spMkLst>
        </pc:spChg>
        <pc:spChg chg="add">
          <ac:chgData name="Sawa Aleksandra" userId="S::asawa@sp28.lublin.eu::ce9d39d6-ec78-4105-a381-73c959650143" providerId="AD" clId="Web-{4D894C74-D6BA-4C84-8566-99784B52EF2E}" dt="2023-03-27T14:08:14.424" v="145"/>
          <ac:spMkLst>
            <pc:docMk/>
            <pc:sldMk cId="3527035594" sldId="258"/>
            <ac:spMk id="38" creationId="{3EBE8569-6AEC-4B8C-8D53-2DE337CDBA65}"/>
          </ac:spMkLst>
        </pc:spChg>
        <pc:spChg chg="add">
          <ac:chgData name="Sawa Aleksandra" userId="S::asawa@sp28.lublin.eu::ce9d39d6-ec78-4105-a381-73c959650143" providerId="AD" clId="Web-{4D894C74-D6BA-4C84-8566-99784B52EF2E}" dt="2023-03-27T14:08:14.424" v="145"/>
          <ac:spMkLst>
            <pc:docMk/>
            <pc:sldMk cId="3527035594" sldId="258"/>
            <ac:spMk id="40" creationId="{55D4142C-5077-457F-A6AD-3FECFDB39685}"/>
          </ac:spMkLst>
        </pc:spChg>
        <pc:spChg chg="add">
          <ac:chgData name="Sawa Aleksandra" userId="S::asawa@sp28.lublin.eu::ce9d39d6-ec78-4105-a381-73c959650143" providerId="AD" clId="Web-{4D894C74-D6BA-4C84-8566-99784B52EF2E}" dt="2023-03-27T14:08:14.424" v="145"/>
          <ac:spMkLst>
            <pc:docMk/>
            <pc:sldMk cId="3527035594" sldId="258"/>
            <ac:spMk id="42" creationId="{7A5F0580-5EE9-419F-96EE-B6529EF6E7D0}"/>
          </ac:spMkLst>
        </pc:spChg>
        <pc:picChg chg="add del mod ord">
          <ac:chgData name="Sawa Aleksandra" userId="S::asawa@sp28.lublin.eu::ce9d39d6-ec78-4105-a381-73c959650143" providerId="AD" clId="Web-{4D894C74-D6BA-4C84-8566-99784B52EF2E}" dt="2023-03-27T14:07:34.126" v="140"/>
          <ac:picMkLst>
            <pc:docMk/>
            <pc:sldMk cId="3527035594" sldId="258"/>
            <ac:picMk id="5" creationId="{DB566615-AFC0-5EB0-C9AB-23ED9BB19A87}"/>
          </ac:picMkLst>
        </pc:picChg>
        <pc:picChg chg="add mod ord">
          <ac:chgData name="Sawa Aleksandra" userId="S::asawa@sp28.lublin.eu::ce9d39d6-ec78-4105-a381-73c959650143" providerId="AD" clId="Web-{4D894C74-D6BA-4C84-8566-99784B52EF2E}" dt="2023-03-27T14:09:32.254" v="155" actId="1076"/>
          <ac:picMkLst>
            <pc:docMk/>
            <pc:sldMk cId="3527035594" sldId="258"/>
            <ac:picMk id="6" creationId="{6B734040-CAE8-A4A6-3CE6-E8692DFC3B26}"/>
          </ac:picMkLst>
        </pc:picChg>
      </pc:sldChg>
      <pc:sldChg chg="add del ord">
        <pc:chgData name="Sawa Aleksandra" userId="S::asawa@sp28.lublin.eu::ce9d39d6-ec78-4105-a381-73c959650143" providerId="AD" clId="Web-{4D894C74-D6BA-4C84-8566-99784B52EF2E}" dt="2023-03-27T13:43:22.956" v="49"/>
        <pc:sldMkLst>
          <pc:docMk/>
          <pc:sldMk cId="1702552453" sldId="259"/>
        </pc:sldMkLst>
      </pc:sldChg>
      <pc:sldChg chg="addSp delSp modSp new del mod setBg">
        <pc:chgData name="Sawa Aleksandra" userId="S::asawa@sp28.lublin.eu::ce9d39d6-ec78-4105-a381-73c959650143" providerId="AD" clId="Web-{4D894C74-D6BA-4C84-8566-99784B52EF2E}" dt="2023-03-27T14:25:41.128" v="300"/>
        <pc:sldMkLst>
          <pc:docMk/>
          <pc:sldMk cId="1793744568" sldId="259"/>
        </pc:sldMkLst>
        <pc:spChg chg="mod">
          <ac:chgData name="Sawa Aleksandra" userId="S::asawa@sp28.lublin.eu::ce9d39d6-ec78-4105-a381-73c959650143" providerId="AD" clId="Web-{4D894C74-D6BA-4C84-8566-99784B52EF2E}" dt="2023-03-27T14:22:07.215" v="273"/>
          <ac:spMkLst>
            <pc:docMk/>
            <pc:sldMk cId="1793744568" sldId="259"/>
            <ac:spMk id="2" creationId="{20664EF2-ED57-3535-7B92-9FFB76055983}"/>
          </ac:spMkLst>
        </pc:spChg>
        <pc:spChg chg="mod">
          <ac:chgData name="Sawa Aleksandra" userId="S::asawa@sp28.lublin.eu::ce9d39d6-ec78-4105-a381-73c959650143" providerId="AD" clId="Web-{4D894C74-D6BA-4C84-8566-99784B52EF2E}" dt="2023-03-27T14:22:07.215" v="273"/>
          <ac:spMkLst>
            <pc:docMk/>
            <pc:sldMk cId="1793744568" sldId="259"/>
            <ac:spMk id="3" creationId="{572CE77E-A284-C7A2-9FA9-30620C9BB377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21:23.479" v="266"/>
          <ac:spMkLst>
            <pc:docMk/>
            <pc:sldMk cId="1793744568" sldId="259"/>
            <ac:spMk id="6" creationId="{BB48116A-278A-4CC5-89D3-9DE8E8FF1245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21:23.479" v="266"/>
          <ac:spMkLst>
            <pc:docMk/>
            <pc:sldMk cId="1793744568" sldId="259"/>
            <ac:spMk id="9" creationId="{DB304A14-32D0-4873-B914-423ED7B8DAFD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21:23.479" v="266"/>
          <ac:spMkLst>
            <pc:docMk/>
            <pc:sldMk cId="1793744568" sldId="259"/>
            <ac:spMk id="11" creationId="{1D460C86-854F-4FB3-ABC2-E823D8FEB9DB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21:32.027" v="268"/>
          <ac:spMkLst>
            <pc:docMk/>
            <pc:sldMk cId="1793744568" sldId="259"/>
            <ac:spMk id="14" creationId="{1ECAB1E8-8195-4748-BE71-FF806D86892E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21:32.027" v="268"/>
          <ac:spMkLst>
            <pc:docMk/>
            <pc:sldMk cId="1793744568" sldId="259"/>
            <ac:spMk id="15" creationId="{2A865FE3-5FC9-4049-87CF-30019C46C0F5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21:32.027" v="268"/>
          <ac:spMkLst>
            <pc:docMk/>
            <pc:sldMk cId="1793744568" sldId="259"/>
            <ac:spMk id="16" creationId="{57F6BDD4-E066-4008-8011-6CC31AEB4556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21:32.027" v="268"/>
          <ac:spMkLst>
            <pc:docMk/>
            <pc:sldMk cId="1793744568" sldId="259"/>
            <ac:spMk id="17" creationId="{2711A8FB-68FC-45FC-B01E-38F809E2D439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22:07.074" v="272"/>
          <ac:spMkLst>
            <pc:docMk/>
            <pc:sldMk cId="1793744568" sldId="259"/>
            <ac:spMk id="43" creationId="{12609869-9E80-471B-A487-A53288E0E791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22:07.074" v="272"/>
          <ac:spMkLst>
            <pc:docMk/>
            <pc:sldMk cId="1793744568" sldId="259"/>
            <ac:spMk id="45" creationId="{7004738A-9D34-43E8-97D2-CA0EED4F8BE0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22:07.074" v="272"/>
          <ac:spMkLst>
            <pc:docMk/>
            <pc:sldMk cId="1793744568" sldId="259"/>
            <ac:spMk id="47" creationId="{B8B8D07F-F13E-443E-BA68-2D26672D76B9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22:07.074" v="272"/>
          <ac:spMkLst>
            <pc:docMk/>
            <pc:sldMk cId="1793744568" sldId="259"/>
            <ac:spMk id="49" creationId="{2813A4FA-24A5-41ED-A534-3807D1B2F344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22:07.074" v="272"/>
          <ac:spMkLst>
            <pc:docMk/>
            <pc:sldMk cId="1793744568" sldId="259"/>
            <ac:spMk id="51" creationId="{C3944F27-CA70-4E84-A51A-E6BF89558979}"/>
          </ac:spMkLst>
        </pc:spChg>
        <pc:spChg chg="add">
          <ac:chgData name="Sawa Aleksandra" userId="S::asawa@sp28.lublin.eu::ce9d39d6-ec78-4105-a381-73c959650143" providerId="AD" clId="Web-{4D894C74-D6BA-4C84-8566-99784B52EF2E}" dt="2023-03-27T14:22:07.215" v="273"/>
          <ac:spMkLst>
            <pc:docMk/>
            <pc:sldMk cId="1793744568" sldId="259"/>
            <ac:spMk id="61" creationId="{03AF1C04-3FEF-41BD-BB84-2F263765BEBC}"/>
          </ac:spMkLst>
        </pc:spChg>
        <pc:grpChg chg="add">
          <ac:chgData name="Sawa Aleksandra" userId="S::asawa@sp28.lublin.eu::ce9d39d6-ec78-4105-a381-73c959650143" providerId="AD" clId="Web-{4D894C74-D6BA-4C84-8566-99784B52EF2E}" dt="2023-03-27T14:22:07.215" v="273"/>
          <ac:grpSpMkLst>
            <pc:docMk/>
            <pc:sldMk cId="1793744568" sldId="259"/>
            <ac:grpSpMk id="53" creationId="{E27AF472-EAE3-4572-AB69-B92BD10DBC6D}"/>
          </ac:grpSpMkLst>
        </pc:grpChg>
        <pc:grpChg chg="add">
          <ac:chgData name="Sawa Aleksandra" userId="S::asawa@sp28.lublin.eu::ce9d39d6-ec78-4105-a381-73c959650143" providerId="AD" clId="Web-{4D894C74-D6BA-4C84-8566-99784B52EF2E}" dt="2023-03-27T14:22:07.215" v="273"/>
          <ac:grpSpMkLst>
            <pc:docMk/>
            <pc:sldMk cId="1793744568" sldId="259"/>
            <ac:grpSpMk id="62" creationId="{2DD5E267-EB6F-47DF-ABEF-2C1BED44DAC6}"/>
          </ac:grpSpMkLst>
        </pc:grpChg>
        <pc:grpChg chg="add">
          <ac:chgData name="Sawa Aleksandra" userId="S::asawa@sp28.lublin.eu::ce9d39d6-ec78-4105-a381-73c959650143" providerId="AD" clId="Web-{4D894C74-D6BA-4C84-8566-99784B52EF2E}" dt="2023-03-27T14:22:07.215" v="273"/>
          <ac:grpSpMkLst>
            <pc:docMk/>
            <pc:sldMk cId="1793744568" sldId="259"/>
            <ac:grpSpMk id="64" creationId="{66828D02-A05D-412B-9F20-B68E970B9FC2}"/>
          </ac:grpSpMkLst>
        </pc:grpChg>
        <pc:graphicFrameChg chg="add del mod modGraphic">
          <ac:chgData name="Sawa Aleksandra" userId="S::asawa@sp28.lublin.eu::ce9d39d6-ec78-4105-a381-73c959650143" providerId="AD" clId="Web-{4D894C74-D6BA-4C84-8566-99784B52EF2E}" dt="2023-03-27T14:21:39.433" v="269"/>
          <ac:graphicFrameMkLst>
            <pc:docMk/>
            <pc:sldMk cId="1793744568" sldId="259"/>
            <ac:graphicFrameMk id="4" creationId="{22BB9027-E80D-C92F-D96A-21323488576E}"/>
          </ac:graphicFrameMkLst>
        </pc:graphicFrameChg>
        <pc:picChg chg="add del mod">
          <ac:chgData name="Sawa Aleksandra" userId="S::asawa@sp28.lublin.eu::ce9d39d6-ec78-4105-a381-73c959650143" providerId="AD" clId="Web-{4D894C74-D6BA-4C84-8566-99784B52EF2E}" dt="2023-03-27T14:21:15.713" v="264"/>
          <ac:picMkLst>
            <pc:docMk/>
            <pc:sldMk cId="1793744568" sldId="259"/>
            <ac:picMk id="13" creationId="{8B645D98-BD8E-0FAD-C848-A5F8614CC467}"/>
          </ac:picMkLst>
        </pc:picChg>
        <pc:picChg chg="add mod ord">
          <ac:chgData name="Sawa Aleksandra" userId="S::asawa@sp28.lublin.eu::ce9d39d6-ec78-4105-a381-73c959650143" providerId="AD" clId="Web-{4D894C74-D6BA-4C84-8566-99784B52EF2E}" dt="2023-03-27T14:22:07.215" v="273"/>
          <ac:picMkLst>
            <pc:docMk/>
            <pc:sldMk cId="1793744568" sldId="259"/>
            <ac:picMk id="38" creationId="{07E714F8-4531-3907-0218-DDD0C130202D}"/>
          </ac:picMkLst>
        </pc:picChg>
      </pc:sldChg>
      <pc:sldChg chg="addSp delSp modSp add ord replId">
        <pc:chgData name="Sawa Aleksandra" userId="S::asawa@sp28.lublin.eu::ce9d39d6-ec78-4105-a381-73c959650143" providerId="AD" clId="Web-{4D894C74-D6BA-4C84-8566-99784B52EF2E}" dt="2023-03-27T14:18:49.850" v="252" actId="1076"/>
        <pc:sldMkLst>
          <pc:docMk/>
          <pc:sldMk cId="4067162575" sldId="260"/>
        </pc:sldMkLst>
        <pc:spChg chg="add mod">
          <ac:chgData name="Sawa Aleksandra" userId="S::asawa@sp28.lublin.eu::ce9d39d6-ec78-4105-a381-73c959650143" providerId="AD" clId="Web-{4D894C74-D6BA-4C84-8566-99784B52EF2E}" dt="2023-03-27T14:18:35.896" v="250" actId="1076"/>
          <ac:spMkLst>
            <pc:docMk/>
            <pc:sldMk cId="4067162575" sldId="260"/>
            <ac:spMk id="2" creationId="{3C4237BE-9CF4-A05F-B0F9-7108569997A1}"/>
          </ac:spMkLst>
        </pc:spChg>
        <pc:spChg chg="mod">
          <ac:chgData name="Sawa Aleksandra" userId="S::asawa@sp28.lublin.eu::ce9d39d6-ec78-4105-a381-73c959650143" providerId="AD" clId="Web-{4D894C74-D6BA-4C84-8566-99784B52EF2E}" dt="2023-03-27T14:18:49.850" v="252" actId="1076"/>
          <ac:spMkLst>
            <pc:docMk/>
            <pc:sldMk cId="4067162575" sldId="260"/>
            <ac:spMk id="6" creationId="{F72E6820-E72B-E77D-8CD6-19496F9B9923}"/>
          </ac:spMkLst>
        </pc:spChg>
        <pc:spChg chg="mod">
          <ac:chgData name="Sawa Aleksandra" userId="S::asawa@sp28.lublin.eu::ce9d39d6-ec78-4105-a381-73c959650143" providerId="AD" clId="Web-{4D894C74-D6BA-4C84-8566-99784B52EF2E}" dt="2023-03-27T14:11:28.461" v="182" actId="20577"/>
          <ac:spMkLst>
            <pc:docMk/>
            <pc:sldMk cId="4067162575" sldId="260"/>
            <ac:spMk id="7" creationId="{5D012BE4-614E-6B26-B41A-556210833426}"/>
          </ac:spMkLst>
        </pc:spChg>
        <pc:spChg chg="add del mod">
          <ac:chgData name="Sawa Aleksandra" userId="S::asawa@sp28.lublin.eu::ce9d39d6-ec78-4105-a381-73c959650143" providerId="AD" clId="Web-{4D894C74-D6BA-4C84-8566-99784B52EF2E}" dt="2023-03-27T14:17:42.644" v="239"/>
          <ac:spMkLst>
            <pc:docMk/>
            <pc:sldMk cId="4067162575" sldId="260"/>
            <ac:spMk id="10" creationId="{440B0F45-3F31-8710-1858-7B2104341309}"/>
          </ac:spMkLst>
        </pc:spChg>
        <pc:picChg chg="add del mod">
          <ac:chgData name="Sawa Aleksandra" userId="S::asawa@sp28.lublin.eu::ce9d39d6-ec78-4105-a381-73c959650143" providerId="AD" clId="Web-{4D894C74-D6BA-4C84-8566-99784B52EF2E}" dt="2023-03-27T14:16:45.721" v="234"/>
          <ac:picMkLst>
            <pc:docMk/>
            <pc:sldMk cId="4067162575" sldId="260"/>
            <ac:picMk id="3" creationId="{5E1C8E4B-0C02-0D3F-A526-BC9DAC814FDD}"/>
          </ac:picMkLst>
        </pc:picChg>
        <pc:picChg chg="add del">
          <ac:chgData name="Sawa Aleksandra" userId="S::asawa@sp28.lublin.eu::ce9d39d6-ec78-4105-a381-73c959650143" providerId="AD" clId="Web-{4D894C74-D6BA-4C84-8566-99784B52EF2E}" dt="2023-03-27T14:17:42.644" v="239"/>
          <ac:picMkLst>
            <pc:docMk/>
            <pc:sldMk cId="4067162575" sldId="260"/>
            <ac:picMk id="4" creationId="{12FA03E1-998B-7A09-FABE-8E40F252ED6C}"/>
          </ac:picMkLst>
        </pc:picChg>
        <pc:picChg chg="add mod">
          <ac:chgData name="Sawa Aleksandra" userId="S::asawa@sp28.lublin.eu::ce9d39d6-ec78-4105-a381-73c959650143" providerId="AD" clId="Web-{4D894C74-D6BA-4C84-8566-99784B52EF2E}" dt="2023-03-27T14:18:38.630" v="251" actId="1076"/>
          <ac:picMkLst>
            <pc:docMk/>
            <pc:sldMk cId="4067162575" sldId="260"/>
            <ac:picMk id="5" creationId="{10626B2C-44F0-F8FE-F2D3-CE77AB38D46B}"/>
          </ac:picMkLst>
        </pc:picChg>
        <pc:picChg chg="del">
          <ac:chgData name="Sawa Aleksandra" userId="S::asawa@sp28.lublin.eu::ce9d39d6-ec78-4105-a381-73c959650143" providerId="AD" clId="Web-{4D894C74-D6BA-4C84-8566-99784B52EF2E}" dt="2023-03-27T14:16:32.955" v="232"/>
          <ac:picMkLst>
            <pc:docMk/>
            <pc:sldMk cId="4067162575" sldId="260"/>
            <ac:picMk id="11" creationId="{261AD4E7-E30E-533E-23A6-6047D644297A}"/>
          </ac:picMkLst>
        </pc:picChg>
      </pc:sldChg>
      <pc:sldChg chg="addSp delSp modSp add ord replId">
        <pc:chgData name="Sawa Aleksandra" userId="S::asawa@sp28.lublin.eu::ce9d39d6-ec78-4105-a381-73c959650143" providerId="AD" clId="Web-{4D894C74-D6BA-4C84-8566-99784B52EF2E}" dt="2023-03-27T14:25:24.018" v="299"/>
        <pc:sldMkLst>
          <pc:docMk/>
          <pc:sldMk cId="2980682793" sldId="261"/>
        </pc:sldMkLst>
        <pc:spChg chg="mod ord">
          <ac:chgData name="Sawa Aleksandra" userId="S::asawa@sp28.lublin.eu::ce9d39d6-ec78-4105-a381-73c959650143" providerId="AD" clId="Web-{4D894C74-D6BA-4C84-8566-99784B52EF2E}" dt="2023-03-27T14:25:24.018" v="299"/>
          <ac:spMkLst>
            <pc:docMk/>
            <pc:sldMk cId="2980682793" sldId="261"/>
            <ac:spMk id="6" creationId="{F72E6820-E72B-E77D-8CD6-19496F9B9923}"/>
          </ac:spMkLst>
        </pc:spChg>
        <pc:spChg chg="mod">
          <ac:chgData name="Sawa Aleksandra" userId="S::asawa@sp28.lublin.eu::ce9d39d6-ec78-4105-a381-73c959650143" providerId="AD" clId="Web-{4D894C74-D6BA-4C84-8566-99784B52EF2E}" dt="2023-03-27T14:22:44.951" v="277" actId="20577"/>
          <ac:spMkLst>
            <pc:docMk/>
            <pc:sldMk cId="2980682793" sldId="261"/>
            <ac:spMk id="7" creationId="{5D012BE4-614E-6B26-B41A-556210833426}"/>
          </ac:spMkLst>
        </pc:spChg>
        <pc:spChg chg="add mod">
          <ac:chgData name="Sawa Aleksandra" userId="S::asawa@sp28.lublin.eu::ce9d39d6-ec78-4105-a381-73c959650143" providerId="AD" clId="Web-{4D894C74-D6BA-4C84-8566-99784B52EF2E}" dt="2023-03-27T14:24:39.157" v="295" actId="20577"/>
          <ac:spMkLst>
            <pc:docMk/>
            <pc:sldMk cId="2980682793" sldId="261"/>
            <ac:spMk id="34" creationId="{BB4B94B7-DA69-0057-4AA1-3989DC2C373A}"/>
          </ac:spMkLst>
        </pc:spChg>
        <pc:graphicFrameChg chg="add mod modGraphic">
          <ac:chgData name="Sawa Aleksandra" userId="S::asawa@sp28.lublin.eu::ce9d39d6-ec78-4105-a381-73c959650143" providerId="AD" clId="Web-{4D894C74-D6BA-4C84-8566-99784B52EF2E}" dt="2023-03-27T14:23:56.953" v="286" actId="1076"/>
          <ac:graphicFrameMkLst>
            <pc:docMk/>
            <pc:sldMk cId="2980682793" sldId="261"/>
            <ac:graphicFrameMk id="2" creationId="{060AA8F7-52C4-F884-6D93-7108D7712C62}"/>
          </ac:graphicFrameMkLst>
        </pc:graphicFrameChg>
        <pc:picChg chg="del">
          <ac:chgData name="Sawa Aleksandra" userId="S::asawa@sp28.lublin.eu::ce9d39d6-ec78-4105-a381-73c959650143" providerId="AD" clId="Web-{4D894C74-D6BA-4C84-8566-99784B52EF2E}" dt="2023-03-27T14:22:58.560" v="279"/>
          <ac:picMkLst>
            <pc:docMk/>
            <pc:sldMk cId="2980682793" sldId="261"/>
            <ac:picMk id="11" creationId="{261AD4E7-E30E-533E-23A6-6047D644297A}"/>
          </ac:picMkLst>
        </pc:picChg>
        <pc:picChg chg="ord">
          <ac:chgData name="Sawa Aleksandra" userId="S::asawa@sp28.lublin.eu::ce9d39d6-ec78-4105-a381-73c959650143" providerId="AD" clId="Web-{4D894C74-D6BA-4C84-8566-99784B52EF2E}" dt="2023-03-27T14:25:14.111" v="298"/>
          <ac:picMkLst>
            <pc:docMk/>
            <pc:sldMk cId="2980682793" sldId="261"/>
            <ac:picMk id="13" creationId="{5D3C0C67-8E46-EC61-4A7F-A67A86B2F0F6}"/>
          </ac:picMkLst>
        </pc:picChg>
      </pc:sldChg>
      <pc:sldChg chg="addSp delSp modSp new mod setBg">
        <pc:chgData name="Sawa Aleksandra" userId="S::asawa@sp28.lublin.eu::ce9d39d6-ec78-4105-a381-73c959650143" providerId="AD" clId="Web-{4D894C74-D6BA-4C84-8566-99784B52EF2E}" dt="2023-03-27T14:27:09.678" v="312"/>
        <pc:sldMkLst>
          <pc:docMk/>
          <pc:sldMk cId="2510145127" sldId="262"/>
        </pc:sldMkLst>
        <pc:spChg chg="mod">
          <ac:chgData name="Sawa Aleksandra" userId="S::asawa@sp28.lublin.eu::ce9d39d6-ec78-4105-a381-73c959650143" providerId="AD" clId="Web-{4D894C74-D6BA-4C84-8566-99784B52EF2E}" dt="2023-03-27T14:27:09.678" v="312"/>
          <ac:spMkLst>
            <pc:docMk/>
            <pc:sldMk cId="2510145127" sldId="262"/>
            <ac:spMk id="2" creationId="{8515DE02-B801-5B36-E147-49BB5DADF69D}"/>
          </ac:spMkLst>
        </pc:spChg>
        <pc:spChg chg="mod ord">
          <ac:chgData name="Sawa Aleksandra" userId="S::asawa@sp28.lublin.eu::ce9d39d6-ec78-4105-a381-73c959650143" providerId="AD" clId="Web-{4D894C74-D6BA-4C84-8566-99784B52EF2E}" dt="2023-03-27T14:27:09.678" v="312"/>
          <ac:spMkLst>
            <pc:docMk/>
            <pc:sldMk cId="2510145127" sldId="262"/>
            <ac:spMk id="3" creationId="{67E1136E-DB4F-C13C-8392-32180D346E7F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27:01.365" v="309"/>
          <ac:spMkLst>
            <pc:docMk/>
            <pc:sldMk cId="2510145127" sldId="262"/>
            <ac:spMk id="9" creationId="{03AF1C04-3FEF-41BD-BB84-2F263765BEBC}"/>
          </ac:spMkLst>
        </pc:spChg>
        <pc:spChg chg="add del">
          <ac:chgData name="Sawa Aleksandra" userId="S::asawa@sp28.lublin.eu::ce9d39d6-ec78-4105-a381-73c959650143" providerId="AD" clId="Web-{4D894C74-D6BA-4C84-8566-99784B52EF2E}" dt="2023-03-27T14:27:09.678" v="311"/>
          <ac:spMkLst>
            <pc:docMk/>
            <pc:sldMk cId="2510145127" sldId="262"/>
            <ac:spMk id="28" creationId="{D009D6D5-DAC2-4A8B-A17A-E206B9012D09}"/>
          </ac:spMkLst>
        </pc:spChg>
        <pc:spChg chg="add">
          <ac:chgData name="Sawa Aleksandra" userId="S::asawa@sp28.lublin.eu::ce9d39d6-ec78-4105-a381-73c959650143" providerId="AD" clId="Web-{4D894C74-D6BA-4C84-8566-99784B52EF2E}" dt="2023-03-27T14:27:09.678" v="312"/>
          <ac:spMkLst>
            <pc:docMk/>
            <pc:sldMk cId="2510145127" sldId="262"/>
            <ac:spMk id="30" creationId="{79BB35BC-D5C2-4C8B-A22A-A71E6191913B}"/>
          </ac:spMkLst>
        </pc:spChg>
        <pc:grpChg chg="add del">
          <ac:chgData name="Sawa Aleksandra" userId="S::asawa@sp28.lublin.eu::ce9d39d6-ec78-4105-a381-73c959650143" providerId="AD" clId="Web-{4D894C74-D6BA-4C84-8566-99784B52EF2E}" dt="2023-03-27T14:27:01.365" v="309"/>
          <ac:grpSpMkLst>
            <pc:docMk/>
            <pc:sldMk cId="2510145127" sldId="262"/>
            <ac:grpSpMk id="11" creationId="{2DD5E267-EB6F-47DF-ABEF-2C1BED44DAC6}"/>
          </ac:grpSpMkLst>
        </pc:grpChg>
        <pc:grpChg chg="add del">
          <ac:chgData name="Sawa Aleksandra" userId="S::asawa@sp28.lublin.eu::ce9d39d6-ec78-4105-a381-73c959650143" providerId="AD" clId="Web-{4D894C74-D6BA-4C84-8566-99784B52EF2E}" dt="2023-03-27T14:27:01.365" v="309"/>
          <ac:grpSpMkLst>
            <pc:docMk/>
            <pc:sldMk cId="2510145127" sldId="262"/>
            <ac:grpSpMk id="15" creationId="{66828D02-A05D-412B-9F20-B68E970B9FC2}"/>
          </ac:grpSpMkLst>
        </pc:grpChg>
        <pc:grpChg chg="add del">
          <ac:chgData name="Sawa Aleksandra" userId="S::asawa@sp28.lublin.eu::ce9d39d6-ec78-4105-a381-73c959650143" providerId="AD" clId="Web-{4D894C74-D6BA-4C84-8566-99784B52EF2E}" dt="2023-03-27T14:27:01.365" v="309"/>
          <ac:grpSpMkLst>
            <pc:docMk/>
            <pc:sldMk cId="2510145127" sldId="262"/>
            <ac:grpSpMk id="19" creationId="{E27AF472-EAE3-4572-AB69-B92BD10DBC6D}"/>
          </ac:grpSpMkLst>
        </pc:grpChg>
        <pc:picChg chg="add mod ord">
          <ac:chgData name="Sawa Aleksandra" userId="S::asawa@sp28.lublin.eu::ce9d39d6-ec78-4105-a381-73c959650143" providerId="AD" clId="Web-{4D894C74-D6BA-4C84-8566-99784B52EF2E}" dt="2023-03-27T14:27:09.678" v="312"/>
          <ac:picMkLst>
            <pc:docMk/>
            <pc:sldMk cId="2510145127" sldId="262"/>
            <ac:picMk id="4" creationId="{2F2325B8-EF6C-0596-AF9E-8BCF1CB372DF}"/>
          </ac:picMkLst>
        </pc:picChg>
      </pc:sldChg>
      <pc:sldMasterChg chg="add addSldLayout">
        <pc:chgData name="Sawa Aleksandra" userId="S::asawa@sp28.lublin.eu::ce9d39d6-ec78-4105-a381-73c959650143" providerId="AD" clId="Web-{4D894C74-D6BA-4C84-8566-99784B52EF2E}" dt="2023-03-27T13:42:22.079" v="46"/>
        <pc:sldMasterMkLst>
          <pc:docMk/>
          <pc:sldMasterMk cId="1545543995" sldId="2147483648"/>
        </pc:sldMasterMkLst>
        <pc:sldLayoutChg chg="ad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1545543995" sldId="2147483648"/>
            <pc:sldLayoutMk cId="921788772" sldId="2147483649"/>
          </pc:sldLayoutMkLst>
        </pc:sldLayoutChg>
        <pc:sldLayoutChg chg="ad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1545543995" sldId="2147483648"/>
            <pc:sldLayoutMk cId="3264311027" sldId="2147483650"/>
          </pc:sldLayoutMkLst>
        </pc:sldLayoutChg>
        <pc:sldLayoutChg chg="ad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1545543995" sldId="2147483648"/>
            <pc:sldLayoutMk cId="4133163209" sldId="2147483651"/>
          </pc:sldLayoutMkLst>
        </pc:sldLayoutChg>
        <pc:sldLayoutChg chg="ad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1545543995" sldId="2147483648"/>
            <pc:sldLayoutMk cId="3113528258" sldId="2147483652"/>
          </pc:sldLayoutMkLst>
        </pc:sldLayoutChg>
        <pc:sldLayoutChg chg="ad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1545543995" sldId="2147483648"/>
            <pc:sldLayoutMk cId="548042242" sldId="2147483653"/>
          </pc:sldLayoutMkLst>
        </pc:sldLayoutChg>
        <pc:sldLayoutChg chg="ad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1545543995" sldId="2147483648"/>
            <pc:sldLayoutMk cId="3134868746" sldId="2147483654"/>
          </pc:sldLayoutMkLst>
        </pc:sldLayoutChg>
        <pc:sldLayoutChg chg="ad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1545543995" sldId="2147483648"/>
            <pc:sldLayoutMk cId="1224987587" sldId="2147483655"/>
          </pc:sldLayoutMkLst>
        </pc:sldLayoutChg>
        <pc:sldLayoutChg chg="ad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1545543995" sldId="2147483648"/>
            <pc:sldLayoutMk cId="2055366461" sldId="2147483656"/>
          </pc:sldLayoutMkLst>
        </pc:sldLayoutChg>
        <pc:sldLayoutChg chg="ad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1545543995" sldId="2147483648"/>
            <pc:sldLayoutMk cId="1063148578" sldId="2147483657"/>
          </pc:sldLayoutMkLst>
        </pc:sldLayoutChg>
        <pc:sldLayoutChg chg="ad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1545543995" sldId="2147483648"/>
            <pc:sldLayoutMk cId="1336782813" sldId="2147483658"/>
          </pc:sldLayoutMkLst>
        </pc:sldLayoutChg>
        <pc:sldLayoutChg chg="ad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1545543995" sldId="2147483648"/>
            <pc:sldLayoutMk cId="2650738837" sldId="2147483659"/>
          </pc:sldLayoutMkLst>
        </pc:sldLayoutChg>
      </pc:sldMasterChg>
      <pc:sldMasterChg chg="replId modSldLayout">
        <pc:chgData name="Sawa Aleksandra" userId="S::asawa@sp28.lublin.eu::ce9d39d6-ec78-4105-a381-73c959650143" providerId="AD" clId="Web-{4D894C74-D6BA-4C84-8566-99784B52EF2E}" dt="2023-03-27T13:42:22.079" v="46"/>
        <pc:sldMasterMkLst>
          <pc:docMk/>
          <pc:sldMasterMk cId="3926633689" sldId="2147483660"/>
        </pc:sldMasterMkLst>
        <pc:sldLayoutChg chg="replI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3926633689" sldId="2147483660"/>
            <pc:sldLayoutMk cId="3391757436" sldId="2147483661"/>
          </pc:sldLayoutMkLst>
        </pc:sldLayoutChg>
        <pc:sldLayoutChg chg="replI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3926633689" sldId="2147483660"/>
            <pc:sldLayoutMk cId="967380084" sldId="2147483662"/>
          </pc:sldLayoutMkLst>
        </pc:sldLayoutChg>
        <pc:sldLayoutChg chg="replI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3926633689" sldId="2147483660"/>
            <pc:sldLayoutMk cId="13234121" sldId="2147483663"/>
          </pc:sldLayoutMkLst>
        </pc:sldLayoutChg>
        <pc:sldLayoutChg chg="replI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3926633689" sldId="2147483660"/>
            <pc:sldLayoutMk cId="3883036252" sldId="2147483664"/>
          </pc:sldLayoutMkLst>
        </pc:sldLayoutChg>
        <pc:sldLayoutChg chg="replI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3926633689" sldId="2147483660"/>
            <pc:sldLayoutMk cId="961808292" sldId="2147483665"/>
          </pc:sldLayoutMkLst>
        </pc:sldLayoutChg>
        <pc:sldLayoutChg chg="replI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3926633689" sldId="2147483660"/>
            <pc:sldLayoutMk cId="1544797292" sldId="2147483666"/>
          </pc:sldLayoutMkLst>
        </pc:sldLayoutChg>
        <pc:sldLayoutChg chg="replI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3926633689" sldId="2147483660"/>
            <pc:sldLayoutMk cId="1850839136" sldId="2147483667"/>
          </pc:sldLayoutMkLst>
        </pc:sldLayoutChg>
        <pc:sldLayoutChg chg="replI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3926633689" sldId="2147483660"/>
            <pc:sldLayoutMk cId="2715530444" sldId="2147483668"/>
          </pc:sldLayoutMkLst>
        </pc:sldLayoutChg>
        <pc:sldLayoutChg chg="replI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3926633689" sldId="2147483660"/>
            <pc:sldLayoutMk cId="3024906009" sldId="2147483669"/>
          </pc:sldLayoutMkLst>
        </pc:sldLayoutChg>
        <pc:sldLayoutChg chg="replI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3926633689" sldId="2147483660"/>
            <pc:sldLayoutMk cId="2454508176" sldId="2147483670"/>
          </pc:sldLayoutMkLst>
        </pc:sldLayoutChg>
        <pc:sldLayoutChg chg="replId">
          <pc:chgData name="Sawa Aleksandra" userId="S::asawa@sp28.lublin.eu::ce9d39d6-ec78-4105-a381-73c959650143" providerId="AD" clId="Web-{4D894C74-D6BA-4C84-8566-99784B52EF2E}" dt="2023-03-27T13:42:22.079" v="46"/>
          <pc:sldLayoutMkLst>
            <pc:docMk/>
            <pc:sldMasterMk cId="3926633689" sldId="2147483660"/>
            <pc:sldLayoutMk cId="1340386666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46AA4-525B-4A6E-9D35-010EF0092B0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8C0B1C8-B2B9-400F-AABF-8485D682C9BA}">
      <dgm:prSet phldrT="[Text]" custT="1"/>
      <dgm:spPr/>
      <dgm:t>
        <a:bodyPr rtlCol="0"/>
        <a:lstStyle/>
        <a:p>
          <a:pPr rtl="0"/>
          <a:r>
            <a:rPr lang="pl-PL" sz="2400" b="1" noProof="0" dirty="0"/>
            <a:t>Jestem taki sam ale…</a:t>
          </a:r>
        </a:p>
      </dgm:t>
      <dgm:extLst>
        <a:ext uri="{E40237B7-FDA0-4F09-8148-C483321AD2D9}">
          <dgm14:cNvPr xmlns:dgm14="http://schemas.microsoft.com/office/drawing/2010/diagram" id="0" name="" title="Group A, 3 tasks linked to it"/>
        </a:ext>
      </dgm:extLst>
    </dgm:pt>
    <dgm:pt modelId="{51FDB88D-1894-4416-AA70-D9E2693B01FE}" type="parTrans" cxnId="{0E07CB7A-3EE5-4096-BD74-5BA3980334E4}">
      <dgm:prSet/>
      <dgm:spPr/>
      <dgm:t>
        <a:bodyPr rtlCol="0"/>
        <a:lstStyle/>
        <a:p>
          <a:pPr rtl="0"/>
          <a:endParaRPr lang="en-US"/>
        </a:p>
      </dgm:t>
    </dgm:pt>
    <dgm:pt modelId="{A7B7D98B-4FC8-4C20-A9CD-652C294217C8}" type="sibTrans" cxnId="{0E07CB7A-3EE5-4096-BD74-5BA3980334E4}">
      <dgm:prSet/>
      <dgm:spPr/>
      <dgm:t>
        <a:bodyPr rtlCol="0"/>
        <a:lstStyle/>
        <a:p>
          <a:pPr rtl="0"/>
          <a:endParaRPr lang="en-US"/>
        </a:p>
      </dgm:t>
    </dgm:pt>
    <dgm:pt modelId="{6939F7AB-09E5-467C-BAA7-FBF976F5EBFC}">
      <dgm:prSet phldrT="[Text]" custT="1"/>
      <dgm:spPr/>
      <dgm:t>
        <a:bodyPr rtlCol="0"/>
        <a:lstStyle/>
        <a:p>
          <a:pPr rtl="0"/>
          <a:r>
            <a:rPr lang="pl-PL" sz="2000" b="1" noProof="0" dirty="0"/>
            <a:t>Inaczej myślę</a:t>
          </a:r>
        </a:p>
      </dgm:t>
      <dgm:extLst>
        <a:ext uri="{E40237B7-FDA0-4F09-8148-C483321AD2D9}">
          <dgm14:cNvPr xmlns:dgm14="http://schemas.microsoft.com/office/drawing/2010/diagram" id="0" name="" title="Group A - Task 1"/>
        </a:ext>
      </dgm:extLst>
    </dgm:pt>
    <dgm:pt modelId="{56AD5051-D072-4F73-8B7F-44EDF0717926}" type="parTrans" cxnId="{9FD5E9B9-B5C0-440B-8D72-164D9236C435}">
      <dgm:prSet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Line connected to Group A and Task 1"/>
        </a:ext>
      </dgm:extLst>
    </dgm:pt>
    <dgm:pt modelId="{1E6B548D-51E8-404D-A070-49B5A2AB4EE7}" type="sibTrans" cxnId="{9FD5E9B9-B5C0-440B-8D72-164D9236C435}">
      <dgm:prSet/>
      <dgm:spPr/>
      <dgm:t>
        <a:bodyPr rtlCol="0"/>
        <a:lstStyle/>
        <a:p>
          <a:pPr rtl="0"/>
          <a:endParaRPr lang="en-US"/>
        </a:p>
      </dgm:t>
    </dgm:pt>
    <dgm:pt modelId="{1C5A8755-2FFC-4EC7-868A-935C02368183}">
      <dgm:prSet phldrT="[Text]" custT="1"/>
      <dgm:spPr/>
      <dgm:t>
        <a:bodyPr rtlCol="0"/>
        <a:lstStyle/>
        <a:p>
          <a:pPr rtl="0"/>
          <a:r>
            <a:rPr lang="pl-PL" sz="2000" b="1" noProof="0" dirty="0"/>
            <a:t>Inaczej czuję</a:t>
          </a:r>
        </a:p>
      </dgm:t>
      <dgm:extLst>
        <a:ext uri="{E40237B7-FDA0-4F09-8148-C483321AD2D9}">
          <dgm14:cNvPr xmlns:dgm14="http://schemas.microsoft.com/office/drawing/2010/diagram" id="0" name="" title="Group A - Task 2"/>
        </a:ext>
      </dgm:extLst>
    </dgm:pt>
    <dgm:pt modelId="{EE1B93C3-7F00-4B8C-9E74-C28DCB633462}" type="parTrans" cxnId="{E0C9669C-26F4-48EF-99C9-47434AC58364}">
      <dgm:prSet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Line connected to Group A and Task 2"/>
        </a:ext>
      </dgm:extLst>
    </dgm:pt>
    <dgm:pt modelId="{780E5391-A680-45C7-B17D-E634A338763A}" type="sibTrans" cxnId="{E0C9669C-26F4-48EF-99C9-47434AC58364}">
      <dgm:prSet/>
      <dgm:spPr/>
      <dgm:t>
        <a:bodyPr rtlCol="0"/>
        <a:lstStyle/>
        <a:p>
          <a:pPr rtl="0"/>
          <a:endParaRPr lang="en-US"/>
        </a:p>
      </dgm:t>
    </dgm:pt>
    <dgm:pt modelId="{3424415D-A506-4528-A875-275577C3D636}">
      <dgm:prSet phldrT="[Text]" custT="1"/>
      <dgm:spPr/>
      <dgm:t>
        <a:bodyPr rtlCol="0"/>
        <a:lstStyle/>
        <a:p>
          <a:pPr rtl="0"/>
          <a:r>
            <a:rPr lang="pl-PL" sz="2000" b="1" noProof="0" dirty="0"/>
            <a:t>Inaczej</a:t>
          </a:r>
          <a:r>
            <a:rPr lang="pl-PL" sz="2000" b="1" baseline="0" noProof="0" dirty="0"/>
            <a:t> widzę</a:t>
          </a:r>
          <a:endParaRPr lang="pl-PL" sz="2000" b="1" noProof="0" dirty="0"/>
        </a:p>
      </dgm:t>
      <dgm:extLst>
        <a:ext uri="{E40237B7-FDA0-4F09-8148-C483321AD2D9}">
          <dgm14:cNvPr xmlns:dgm14="http://schemas.microsoft.com/office/drawing/2010/diagram" id="0" name="" title="Group A - Task 3"/>
        </a:ext>
      </dgm:extLst>
    </dgm:pt>
    <dgm:pt modelId="{5FDA453C-1C4A-47CC-BC6E-98D9740634AF}" type="parTrans" cxnId="{848D5712-20C4-4550-90EB-623031F20B5F}">
      <dgm:prSet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Line connected to Group A and Task 3"/>
        </a:ext>
      </dgm:extLst>
    </dgm:pt>
    <dgm:pt modelId="{498466F1-BB51-48A1-A25E-4E812D0348CD}" type="sibTrans" cxnId="{848D5712-20C4-4550-90EB-623031F20B5F}">
      <dgm:prSet/>
      <dgm:spPr/>
      <dgm:t>
        <a:bodyPr rtlCol="0"/>
        <a:lstStyle/>
        <a:p>
          <a:pPr rtl="0"/>
          <a:endParaRPr lang="en-US"/>
        </a:p>
      </dgm:t>
    </dgm:pt>
    <dgm:pt modelId="{843A5684-D7CB-42F3-B88A-2496BD8411C7}" type="pres">
      <dgm:prSet presAssocID="{94D46AA4-525B-4A6E-9D35-010EF0092B0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9392B8-76D1-4A5C-AB86-5DE6B3524CE9}" type="pres">
      <dgm:prSet presAssocID="{B8C0B1C8-B2B9-400F-AABF-8485D682C9BA}" presName="centerShape" presStyleLbl="node0" presStyleIdx="0" presStyleCnt="1" custScaleX="125413" custScaleY="116403" custLinFactNeighborX="757" custLinFactNeighborY="-505"/>
      <dgm:spPr/>
    </dgm:pt>
    <dgm:pt modelId="{B9B7DDC7-2E8F-4126-B340-CFACCA6FC990}" type="pres">
      <dgm:prSet presAssocID="{56AD5051-D072-4F73-8B7F-44EDF0717926}" presName="Name9" presStyleLbl="parChTrans1D2" presStyleIdx="0" presStyleCnt="3"/>
      <dgm:spPr/>
    </dgm:pt>
    <dgm:pt modelId="{AF5D57E6-B207-479F-85E3-D4246D055A32}" type="pres">
      <dgm:prSet presAssocID="{56AD5051-D072-4F73-8B7F-44EDF0717926}" presName="connTx" presStyleLbl="parChTrans1D2" presStyleIdx="0" presStyleCnt="3"/>
      <dgm:spPr/>
    </dgm:pt>
    <dgm:pt modelId="{CE9BA46E-22DD-49B7-9054-532344B08733}" type="pres">
      <dgm:prSet presAssocID="{6939F7AB-09E5-467C-BAA7-FBF976F5EBFC}" presName="node" presStyleLbl="node1" presStyleIdx="0" presStyleCnt="3" custRadScaleRad="101519" custRadScaleInc="950">
        <dgm:presLayoutVars>
          <dgm:bulletEnabled val="1"/>
        </dgm:presLayoutVars>
      </dgm:prSet>
      <dgm:spPr/>
    </dgm:pt>
    <dgm:pt modelId="{CE89B881-432E-4854-BED0-3DF835649CEA}" type="pres">
      <dgm:prSet presAssocID="{EE1B93C3-7F00-4B8C-9E74-C28DCB633462}" presName="Name9" presStyleLbl="parChTrans1D2" presStyleIdx="1" presStyleCnt="3"/>
      <dgm:spPr/>
    </dgm:pt>
    <dgm:pt modelId="{DD109CFA-2D39-40CB-AFAF-6C45E5926F90}" type="pres">
      <dgm:prSet presAssocID="{EE1B93C3-7F00-4B8C-9E74-C28DCB633462}" presName="connTx" presStyleLbl="parChTrans1D2" presStyleIdx="1" presStyleCnt="3"/>
      <dgm:spPr/>
    </dgm:pt>
    <dgm:pt modelId="{6BF76865-717B-43A6-BB02-32B552F35CDD}" type="pres">
      <dgm:prSet presAssocID="{1C5A8755-2FFC-4EC7-868A-935C02368183}" presName="node" presStyleLbl="node1" presStyleIdx="1" presStyleCnt="3">
        <dgm:presLayoutVars>
          <dgm:bulletEnabled val="1"/>
        </dgm:presLayoutVars>
      </dgm:prSet>
      <dgm:spPr/>
    </dgm:pt>
    <dgm:pt modelId="{C32BA6B1-6F2B-4619-99B0-9D1DF20792BD}" type="pres">
      <dgm:prSet presAssocID="{5FDA453C-1C4A-47CC-BC6E-98D9740634AF}" presName="Name9" presStyleLbl="parChTrans1D2" presStyleIdx="2" presStyleCnt="3"/>
      <dgm:spPr/>
    </dgm:pt>
    <dgm:pt modelId="{56497F68-985F-4670-AF26-6DD4CAEB5DB4}" type="pres">
      <dgm:prSet presAssocID="{5FDA453C-1C4A-47CC-BC6E-98D9740634AF}" presName="connTx" presStyleLbl="parChTrans1D2" presStyleIdx="2" presStyleCnt="3"/>
      <dgm:spPr/>
    </dgm:pt>
    <dgm:pt modelId="{57BF1041-6235-4146-9B37-1A10286DB56A}" type="pres">
      <dgm:prSet presAssocID="{3424415D-A506-4528-A875-275577C3D636}" presName="node" presStyleLbl="node1" presStyleIdx="2" presStyleCnt="3" custRadScaleRad="97713" custRadScaleInc="-1295">
        <dgm:presLayoutVars>
          <dgm:bulletEnabled val="1"/>
        </dgm:presLayoutVars>
      </dgm:prSet>
      <dgm:spPr/>
    </dgm:pt>
  </dgm:ptLst>
  <dgm:cxnLst>
    <dgm:cxn modelId="{848D5712-20C4-4550-90EB-623031F20B5F}" srcId="{B8C0B1C8-B2B9-400F-AABF-8485D682C9BA}" destId="{3424415D-A506-4528-A875-275577C3D636}" srcOrd="2" destOrd="0" parTransId="{5FDA453C-1C4A-47CC-BC6E-98D9740634AF}" sibTransId="{498466F1-BB51-48A1-A25E-4E812D0348CD}"/>
    <dgm:cxn modelId="{A58C062F-70B5-46BA-90FA-61D7ED21BBEE}" type="presOf" srcId="{EE1B93C3-7F00-4B8C-9E74-C28DCB633462}" destId="{DD109CFA-2D39-40CB-AFAF-6C45E5926F90}" srcOrd="1" destOrd="0" presId="urn:microsoft.com/office/officeart/2005/8/layout/radial1"/>
    <dgm:cxn modelId="{FCD2C02F-3E25-4D80-8E77-13887B6F7B35}" type="presOf" srcId="{3424415D-A506-4528-A875-275577C3D636}" destId="{57BF1041-6235-4146-9B37-1A10286DB56A}" srcOrd="0" destOrd="0" presId="urn:microsoft.com/office/officeart/2005/8/layout/radial1"/>
    <dgm:cxn modelId="{2B0C0132-2529-47B9-9BA2-431BA990898A}" type="presOf" srcId="{6939F7AB-09E5-467C-BAA7-FBF976F5EBFC}" destId="{CE9BA46E-22DD-49B7-9054-532344B08733}" srcOrd="0" destOrd="0" presId="urn:microsoft.com/office/officeart/2005/8/layout/radial1"/>
    <dgm:cxn modelId="{5893E364-0FF2-449A-B20E-66206913C69F}" type="presOf" srcId="{B8C0B1C8-B2B9-400F-AABF-8485D682C9BA}" destId="{479392B8-76D1-4A5C-AB86-5DE6B3524CE9}" srcOrd="0" destOrd="0" presId="urn:microsoft.com/office/officeart/2005/8/layout/radial1"/>
    <dgm:cxn modelId="{71C6A146-3D39-43A2-921D-793584BA7561}" type="presOf" srcId="{5FDA453C-1C4A-47CC-BC6E-98D9740634AF}" destId="{56497F68-985F-4670-AF26-6DD4CAEB5DB4}" srcOrd="1" destOrd="0" presId="urn:microsoft.com/office/officeart/2005/8/layout/radial1"/>
    <dgm:cxn modelId="{0E07CB7A-3EE5-4096-BD74-5BA3980334E4}" srcId="{94D46AA4-525B-4A6E-9D35-010EF0092B05}" destId="{B8C0B1C8-B2B9-400F-AABF-8485D682C9BA}" srcOrd="0" destOrd="0" parTransId="{51FDB88D-1894-4416-AA70-D9E2693B01FE}" sibTransId="{A7B7D98B-4FC8-4C20-A9CD-652C294217C8}"/>
    <dgm:cxn modelId="{59256581-6939-450A-AB49-B2E61828BFE2}" type="presOf" srcId="{56AD5051-D072-4F73-8B7F-44EDF0717926}" destId="{B9B7DDC7-2E8F-4126-B340-CFACCA6FC990}" srcOrd="0" destOrd="0" presId="urn:microsoft.com/office/officeart/2005/8/layout/radial1"/>
    <dgm:cxn modelId="{E0C9669C-26F4-48EF-99C9-47434AC58364}" srcId="{B8C0B1C8-B2B9-400F-AABF-8485D682C9BA}" destId="{1C5A8755-2FFC-4EC7-868A-935C02368183}" srcOrd="1" destOrd="0" parTransId="{EE1B93C3-7F00-4B8C-9E74-C28DCB633462}" sibTransId="{780E5391-A680-45C7-B17D-E634A338763A}"/>
    <dgm:cxn modelId="{E27B7BAA-FE20-4329-9E95-0460ED4459BA}" type="presOf" srcId="{94D46AA4-525B-4A6E-9D35-010EF0092B05}" destId="{843A5684-D7CB-42F3-B88A-2496BD8411C7}" srcOrd="0" destOrd="0" presId="urn:microsoft.com/office/officeart/2005/8/layout/radial1"/>
    <dgm:cxn modelId="{9FD5E9B9-B5C0-440B-8D72-164D9236C435}" srcId="{B8C0B1C8-B2B9-400F-AABF-8485D682C9BA}" destId="{6939F7AB-09E5-467C-BAA7-FBF976F5EBFC}" srcOrd="0" destOrd="0" parTransId="{56AD5051-D072-4F73-8B7F-44EDF0717926}" sibTransId="{1E6B548D-51E8-404D-A070-49B5A2AB4EE7}"/>
    <dgm:cxn modelId="{FF7E51BD-39D0-46FB-8C7C-DD18189DF34D}" type="presOf" srcId="{1C5A8755-2FFC-4EC7-868A-935C02368183}" destId="{6BF76865-717B-43A6-BB02-32B552F35CDD}" srcOrd="0" destOrd="0" presId="urn:microsoft.com/office/officeart/2005/8/layout/radial1"/>
    <dgm:cxn modelId="{CFC778CD-C82C-4EC0-9308-BDC3D360FC05}" type="presOf" srcId="{EE1B93C3-7F00-4B8C-9E74-C28DCB633462}" destId="{CE89B881-432E-4854-BED0-3DF835649CEA}" srcOrd="0" destOrd="0" presId="urn:microsoft.com/office/officeart/2005/8/layout/radial1"/>
    <dgm:cxn modelId="{989CA8E1-029F-4EEC-A89D-3258A76C83CB}" type="presOf" srcId="{5FDA453C-1C4A-47CC-BC6E-98D9740634AF}" destId="{C32BA6B1-6F2B-4619-99B0-9D1DF20792BD}" srcOrd="0" destOrd="0" presId="urn:microsoft.com/office/officeart/2005/8/layout/radial1"/>
    <dgm:cxn modelId="{B08426E8-4AC3-4DEE-8D6D-1E69F0C5CEB9}" type="presOf" srcId="{56AD5051-D072-4F73-8B7F-44EDF0717926}" destId="{AF5D57E6-B207-479F-85E3-D4246D055A32}" srcOrd="1" destOrd="0" presId="urn:microsoft.com/office/officeart/2005/8/layout/radial1"/>
    <dgm:cxn modelId="{0A362395-65AE-4F76-8496-D35155BF1D5A}" type="presParOf" srcId="{843A5684-D7CB-42F3-B88A-2496BD8411C7}" destId="{479392B8-76D1-4A5C-AB86-5DE6B3524CE9}" srcOrd="0" destOrd="0" presId="urn:microsoft.com/office/officeart/2005/8/layout/radial1"/>
    <dgm:cxn modelId="{1F69EF8F-F316-4C8B-9A26-83C46BBD3914}" type="presParOf" srcId="{843A5684-D7CB-42F3-B88A-2496BD8411C7}" destId="{B9B7DDC7-2E8F-4126-B340-CFACCA6FC990}" srcOrd="1" destOrd="0" presId="urn:microsoft.com/office/officeart/2005/8/layout/radial1"/>
    <dgm:cxn modelId="{4C1EB2D0-F05A-4B30-B1DE-61F8CEA8706F}" type="presParOf" srcId="{B9B7DDC7-2E8F-4126-B340-CFACCA6FC990}" destId="{AF5D57E6-B207-479F-85E3-D4246D055A32}" srcOrd="0" destOrd="0" presId="urn:microsoft.com/office/officeart/2005/8/layout/radial1"/>
    <dgm:cxn modelId="{D30D1DD5-808F-47C3-A5A5-CCF7001652C5}" type="presParOf" srcId="{843A5684-D7CB-42F3-B88A-2496BD8411C7}" destId="{CE9BA46E-22DD-49B7-9054-532344B08733}" srcOrd="2" destOrd="0" presId="urn:microsoft.com/office/officeart/2005/8/layout/radial1"/>
    <dgm:cxn modelId="{95B85490-C0AC-4D68-B855-7148467C16D2}" type="presParOf" srcId="{843A5684-D7CB-42F3-B88A-2496BD8411C7}" destId="{CE89B881-432E-4854-BED0-3DF835649CEA}" srcOrd="3" destOrd="0" presId="urn:microsoft.com/office/officeart/2005/8/layout/radial1"/>
    <dgm:cxn modelId="{67C89D9C-44EB-407C-A45E-A4B13C019DFB}" type="presParOf" srcId="{CE89B881-432E-4854-BED0-3DF835649CEA}" destId="{DD109CFA-2D39-40CB-AFAF-6C45E5926F90}" srcOrd="0" destOrd="0" presId="urn:microsoft.com/office/officeart/2005/8/layout/radial1"/>
    <dgm:cxn modelId="{5D8C1BB7-EF23-4BF4-BCD9-D37158466A32}" type="presParOf" srcId="{843A5684-D7CB-42F3-B88A-2496BD8411C7}" destId="{6BF76865-717B-43A6-BB02-32B552F35CDD}" srcOrd="4" destOrd="0" presId="urn:microsoft.com/office/officeart/2005/8/layout/radial1"/>
    <dgm:cxn modelId="{3DEACED0-AA07-4DBD-A938-7B314F3CE26F}" type="presParOf" srcId="{843A5684-D7CB-42F3-B88A-2496BD8411C7}" destId="{C32BA6B1-6F2B-4619-99B0-9D1DF20792BD}" srcOrd="5" destOrd="0" presId="urn:microsoft.com/office/officeart/2005/8/layout/radial1"/>
    <dgm:cxn modelId="{198815C9-62E6-445C-A563-750675B0324A}" type="presParOf" srcId="{C32BA6B1-6F2B-4619-99B0-9D1DF20792BD}" destId="{56497F68-985F-4670-AF26-6DD4CAEB5DB4}" srcOrd="0" destOrd="0" presId="urn:microsoft.com/office/officeart/2005/8/layout/radial1"/>
    <dgm:cxn modelId="{565DD34A-F165-421B-B542-4612D13BA4C2}" type="presParOf" srcId="{843A5684-D7CB-42F3-B88A-2496BD8411C7}" destId="{57BF1041-6235-4146-9B37-1A10286DB56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392B8-76D1-4A5C-AB86-5DE6B3524CE9}">
      <dsp:nvSpPr>
        <dsp:cNvPr id="0" name=""/>
        <dsp:cNvSpPr/>
      </dsp:nvSpPr>
      <dsp:spPr>
        <a:xfrm>
          <a:off x="1496825" y="2167059"/>
          <a:ext cx="1816445" cy="1685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noProof="0" dirty="0"/>
            <a:t>Jestem taki sam ale…</a:t>
          </a:r>
        </a:p>
      </dsp:txBody>
      <dsp:txXfrm>
        <a:off x="1762837" y="2413960"/>
        <a:ext cx="1284421" cy="1192145"/>
      </dsp:txXfrm>
    </dsp:sp>
    <dsp:sp modelId="{B9B7DDC7-2E8F-4126-B340-CFACCA6FC990}">
      <dsp:nvSpPr>
        <dsp:cNvPr id="0" name=""/>
        <dsp:cNvSpPr/>
      </dsp:nvSpPr>
      <dsp:spPr>
        <a:xfrm rot="16182758">
          <a:off x="2235563" y="1975212"/>
          <a:ext cx="328865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28865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noProof="0" dirty="0"/>
        </a:p>
      </dsp:txBody>
      <dsp:txXfrm rot="10800000">
        <a:off x="2391774" y="1994416"/>
        <a:ext cx="16443" cy="16443"/>
      </dsp:txXfrm>
    </dsp:sp>
    <dsp:sp modelId="{CE9BA46E-22DD-49B7-9054-532344B08733}">
      <dsp:nvSpPr>
        <dsp:cNvPr id="0" name=""/>
        <dsp:cNvSpPr/>
      </dsp:nvSpPr>
      <dsp:spPr>
        <a:xfrm>
          <a:off x="1671353" y="389845"/>
          <a:ext cx="1448371" cy="1448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noProof="0" dirty="0"/>
            <a:t>Inaczej myślę</a:t>
          </a:r>
        </a:p>
      </dsp:txBody>
      <dsp:txXfrm>
        <a:off x="1883462" y="601954"/>
        <a:ext cx="1024153" cy="1024153"/>
      </dsp:txXfrm>
    </dsp:sp>
    <dsp:sp modelId="{CE89B881-432E-4854-BED0-3DF835649CEA}">
      <dsp:nvSpPr>
        <dsp:cNvPr id="0" name=""/>
        <dsp:cNvSpPr/>
      </dsp:nvSpPr>
      <dsp:spPr>
        <a:xfrm rot="1856544">
          <a:off x="3149622" y="3506261"/>
          <a:ext cx="25784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257841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noProof="0" dirty="0"/>
        </a:p>
      </dsp:txBody>
      <dsp:txXfrm>
        <a:off x="3272096" y="3527240"/>
        <a:ext cx="12892" cy="12892"/>
      </dsp:txXfrm>
    </dsp:sp>
    <dsp:sp modelId="{6BF76865-717B-43A6-BB02-32B552F35CDD}">
      <dsp:nvSpPr>
        <dsp:cNvPr id="0" name=""/>
        <dsp:cNvSpPr/>
      </dsp:nvSpPr>
      <dsp:spPr>
        <a:xfrm>
          <a:off x="3286053" y="3248148"/>
          <a:ext cx="1448371" cy="1448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noProof="0" dirty="0"/>
            <a:t>Inaczej czuję</a:t>
          </a:r>
        </a:p>
      </dsp:txBody>
      <dsp:txXfrm>
        <a:off x="3498162" y="3460257"/>
        <a:ext cx="1024153" cy="1024153"/>
      </dsp:txXfrm>
    </dsp:sp>
    <dsp:sp modelId="{C32BA6B1-6F2B-4619-99B0-9D1DF20792BD}">
      <dsp:nvSpPr>
        <dsp:cNvPr id="0" name=""/>
        <dsp:cNvSpPr/>
      </dsp:nvSpPr>
      <dsp:spPr>
        <a:xfrm rot="8950166">
          <a:off x="1395951" y="3506148"/>
          <a:ext cx="26382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263823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noProof="0" dirty="0"/>
        </a:p>
      </dsp:txBody>
      <dsp:txXfrm rot="10800000">
        <a:off x="1521268" y="3526978"/>
        <a:ext cx="13191" cy="13191"/>
      </dsp:txXfrm>
    </dsp:sp>
    <dsp:sp modelId="{57BF1041-6235-4146-9B37-1A10286DB56A}">
      <dsp:nvSpPr>
        <dsp:cNvPr id="0" name=""/>
        <dsp:cNvSpPr/>
      </dsp:nvSpPr>
      <dsp:spPr>
        <a:xfrm>
          <a:off x="68558" y="3248139"/>
          <a:ext cx="1448371" cy="1448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noProof="0" dirty="0"/>
            <a:t>Inaczej</a:t>
          </a:r>
          <a:r>
            <a:rPr lang="pl-PL" sz="2000" b="1" kern="1200" baseline="0" noProof="0" dirty="0"/>
            <a:t> widzę</a:t>
          </a:r>
          <a:endParaRPr lang="pl-PL" sz="2000" b="1" kern="1200" noProof="0" dirty="0"/>
        </a:p>
      </dsp:txBody>
      <dsp:txXfrm>
        <a:off x="280667" y="3460248"/>
        <a:ext cx="1024153" cy="1024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A8788-5C0C-4BBA-9804-051EB3074EDA}" type="datetimeFigureOut">
              <a:t>27.03.2023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B58C1-D10A-4116-BF74-085519EF93E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1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a 103" descr="Grupa kilku kwiatów wzdłuż dolnej krawędzi slajdu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Dowolny kształt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" name="Linia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Dowolny kształt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11" name="Grupa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Dowolny kształt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  <p:sp>
            <p:nvSpPr>
              <p:cNvPr id="13" name="Dowolny kształt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14" name="Dowolny kształt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15" name="Dowolny kształt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Dowolny kształt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" name="Dowolny kształt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grpSp>
          <p:nvGrpSpPr>
            <p:cNvPr id="20" name="Grupa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Dowolny kształt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2" name="Dowolny kształt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23" name="Dowolny kształt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" name="Dowolny kształt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" name="Dowolny kształt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" name="Dowolny kształt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" name="Dowolny kształt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8" name="Dowolny kształt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" name="Dowolny kształt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" name="Dowolny kształt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" name="Linia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" name="Dowolny kształt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" name="Dowolny kształt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" name="Dowolny kształt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5" name="Dowolny kształt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6" name="Dowolny kształt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7" name="Dowolny kształt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8" name="Ow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39" name="Ow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40" name="Ow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41" name="Grupa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Dowolny kształt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3" name="Dowolny kształt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4" name="Dowolny kształt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5" name="Dowolny kształt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6" name="Dowolny kształt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  <p:sp>
          <p:nvSpPr>
            <p:cNvPr id="47" name="Dowolny kształt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9" name="Dowolny kształt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0" name="Dowolny kształt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1" name="Dowolny kształt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2" name="Ow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53" name="Dowolny kształt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4" name="Linia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5" name="Dowolny kształt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56" name="Grupa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Dowolny kształt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  <p:sp>
            <p:nvSpPr>
              <p:cNvPr id="58" name="Dowolny kształt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59" name="Dowolny kształt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60" name="Dowolny kształt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1" name="Dowolny kształt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2" name="Dowolny kształt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3" name="Dowolny kształt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4" name="Dowolny kształt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grpSp>
          <p:nvGrpSpPr>
            <p:cNvPr id="65" name="Grupa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Dowolny kształt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7" name="Dowolny kształt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68" name="Dowolny kształt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9" name="Dowolny kształt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0" name="Dowolny kształt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1" name="Dowolny kształt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2" name="Dowolny kształt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3" name="Dowolny kształt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4" name="Dowolny kształt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5" name="Dowolny kształt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6" name="Linia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7" name="Dowolny kształt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8" name="Dowolny kształt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9" name="Dowolny kształt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0" name="Dowolny kształt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1" name="Dowolny kształt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2" name="Dowolny kształt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3" name="Ow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84" name="Ow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85" name="Ow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86" name="Grupa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Dowolny kształt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88" name="Dowolny kształt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89" name="Dowolny kształt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90" name="Dowolny kształt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91" name="Dowolny kształt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  <p:sp>
          <p:nvSpPr>
            <p:cNvPr id="92" name="Dowolny kształt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3" name="Dowolny kształt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4" name="Dowolny kształt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5" name="Dowolny kształt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6" name="Dowolny kształt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7" name="Ow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98" name="Grupa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Dowolny kształt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00" name="Dowolny kształt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01" name="Dowolny kształt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02" name="Dowolny kształt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  <p:sp>
            <p:nvSpPr>
              <p:cNvPr id="103" name="Dowolny kształt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EE501E-3149-4FAF-A7E2-4DBB52B81F05}" type="datetime1">
              <a:rPr lang="pl-PL" noProof="0" smtClean="0"/>
              <a:t>27.03.2023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a 83" descr="Grupa kwiatów po lewej stronie slajdu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" name="Ow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9" name="Grupa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Dowolny kształt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1" name="Dowolny kształt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12" name="Dowolny kształt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Ow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" name="Dowolny kształt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20" name="Dowolny kształt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21" name="Dowolny kształt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" name="Dowolny kształt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23" name="Grupa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Dowolny kształt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5" name="Linia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6" name="Dowolny kształt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7" name="Dowolny kształt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8" name="Dowolny kształt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9" name="Ow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  <p:sp>
          <p:nvSpPr>
            <p:cNvPr id="30" name="Dowolny kształt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" name="Dowolny kształt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32" name="Dowolny kształt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33" name="Grupa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Dowolny kształt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5" name="Dowolny kształt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" name="Dowolny kształt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" name="Dowolny kształt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" name="Dowolny kształt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</p:grpSp>
      <p:grpSp>
        <p:nvGrpSpPr>
          <p:cNvPr id="83" name="Grupa 82" descr="Grupa kwiatów po prawej stronie slajdu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Dowolny kształt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0" name="Dowolny kształt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1" name="Dowolny kształt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43" name="Dowolny kształt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" name="Linia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5" name="Dowolny kształt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46" name="Dowolny kształt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7" name="Dowolny kształt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9" name="Dowolny kształt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0" name="Dowolny kształt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1" name="Dowolny kształt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2" name="Linia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3" name="Dowolny kształt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4" name="Dowolny kształt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5" name="Dowolny kształt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6" name="Dowolny kształt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7" name="Dowolny kształt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8" name="Dowolny kształt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59" name="Grupa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Dowolny kształt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6" name="Dowolny kształt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7" name="Dowolny kształt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grpSp>
          <p:nvGrpSpPr>
            <p:cNvPr id="60" name="Grupa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Dowolny kształt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2" name="Dowolny kształt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3" name="Dowolny kształt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4" name="Ow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096AF-8B11-42E4-A033-56C2C42F0362}" type="datetime1">
              <a:rPr lang="pl-PL" noProof="0" smtClean="0"/>
              <a:t>27.03.2023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A3F6A2-3899-42B1-AB17-C8786EAF951E}" type="datetime1">
              <a:rPr lang="pl-PL" noProof="0" smtClean="0"/>
              <a:t>27.03.2023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57539C-1A3F-470A-86C3-AAE0662B9D69}" type="datetime1">
              <a:rPr lang="pl-PL" noProof="0" smtClean="0"/>
              <a:t>27.03.2023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301812-AF5E-42A9-886B-01923176E501}" type="datetime1">
              <a:rPr lang="pl-PL" noProof="0" smtClean="0"/>
              <a:t>27.03.2023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Dowolny kształt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Lini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" name="Dowolny kształt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56BA6E-05AA-4B61-8CED-176602C3613D}" type="datetime1">
              <a:rPr lang="pl-PL" noProof="0" smtClean="0"/>
              <a:t>27.03.2023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Dowolny kształt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Lini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" name="Dowolny kształt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8FEF2-4332-4104-A704-057AAC1DF099}" type="datetime1">
              <a:rPr lang="pl-PL" noProof="0" smtClean="0"/>
              <a:t>27.03.2023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E69C5B-6112-4A84-B01F-054C45E16E67}" type="datetime1">
              <a:rPr lang="pl-PL" noProof="0" smtClean="0"/>
              <a:t>27.03.2023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EE5B91-A03D-4FC5-9284-454F206FAAAC}" type="datetime1">
              <a:rPr lang="pl-PL" noProof="0" smtClean="0"/>
              <a:t>27.03.2023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a 62" descr="Jeden kwiat po prawej stronie slajdu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Dowolny kształt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9" name="Linia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0" name="Dowolny kształt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1" name="Dowolny kształt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2" name="Dowolny kształt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3" name="Dowolny kształt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6" name="Dowolny kształt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7" name="Dowolny kształt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62" name="Grupa 61" descr="Grupa kwiatów po lewej stronie slajdu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Dowolny kształt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Linia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" name="Dowolny kształt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Linia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Dowolny kształt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" name="Dowolny kształt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" name="Dowolny kształt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" name="Dowolny kształt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" name="Dowolny kształt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" name="Dowolny kształt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" name="Dowolny kształt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" name="Dowolny kształt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" name="Linia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" name="Dowolny kształt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28" name="Grupa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Dowolny kształt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0" name="Dowolny kształt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31" name="Ow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" name="Dowolny kształt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" name="Dowolny kształt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" name="Dowolny kształt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5" name="Dowolny kształt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6" name="Dowolny kształt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7" name="Dowolny kształt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" name="Ow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5" name="Dowolny kształt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49" name="Grupa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Dowolny kształt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1" name="Linia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2" name="Dowolny kształt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3" name="Dowolny kształt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4" name="Dowolny kształt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5" name="Ow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  <p:grpSp>
          <p:nvGrpSpPr>
            <p:cNvPr id="56" name="Grupa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Dowolny kształt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8" name="Dowolny kształt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9" name="Dowolny kształt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0" name="Dowolny kształt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1" name="Dowolny kształt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303AE10-5D5C-4966-AF86-585E23A259EC}" type="datetime1">
              <a:rPr lang="pl-PL" noProof="0" smtClean="0"/>
              <a:t>27.03.2023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v-dvLCgA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jV_BJPKgwXA" TargetMode="External"/><Relationship Id="rId4" Type="http://schemas.openxmlformats.org/officeDocument/2006/relationships/hyperlink" Target="https://youtu.be/AuB1lsHPAk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sv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rozmycie&#10;&#10;Opis wygenerowany automatycznie">
            <a:extLst>
              <a:ext uri="{FF2B5EF4-FFF2-40B4-BE49-F238E27FC236}">
                <a16:creationId xmlns:a16="http://schemas.microsoft.com/office/drawing/2014/main" id="{0884FFB2-77A3-25DE-BA76-CCD085397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8018" y="1510551"/>
            <a:ext cx="7215131" cy="3822359"/>
          </a:xfrm>
        </p:spPr>
        <p:txBody>
          <a:bodyPr anchor="b">
            <a:normAutofit/>
          </a:bodyPr>
          <a:lstStyle/>
          <a:p>
            <a:r>
              <a:rPr lang="pl-PL" sz="4800" b="1" dirty="0">
                <a:solidFill>
                  <a:srgbClr val="0070C0"/>
                </a:solidFill>
                <a:latin typeface="Courier New"/>
                <a:ea typeface="+mj-lt"/>
                <a:cs typeface="+mj-lt"/>
              </a:rPr>
              <a:t>2 kwietnia</a:t>
            </a:r>
            <a:br>
              <a:rPr lang="pl-PL" sz="4800" b="1" dirty="0">
                <a:latin typeface="Courier New"/>
                <a:ea typeface="+mj-lt"/>
                <a:cs typeface="+mj-lt"/>
              </a:rPr>
            </a:br>
            <a:r>
              <a:rPr lang="pl-PL" sz="4800" b="1" dirty="0">
                <a:latin typeface="Courier New"/>
                <a:ea typeface="+mj-lt"/>
                <a:cs typeface="+mj-lt"/>
              </a:rPr>
              <a:t>Światowy Dzień</a:t>
            </a:r>
            <a:r>
              <a:rPr lang="pl-PL" sz="4800" b="1" dirty="0">
                <a:solidFill>
                  <a:srgbClr val="0070C0"/>
                </a:solidFill>
                <a:latin typeface="Courier New"/>
                <a:ea typeface="+mj-lt"/>
                <a:cs typeface="+mj-lt"/>
              </a:rPr>
              <a:t> </a:t>
            </a:r>
            <a:br>
              <a:rPr lang="pl-PL" sz="4800" b="1" dirty="0">
                <a:solidFill>
                  <a:srgbClr val="0070C0"/>
                </a:solidFill>
                <a:latin typeface="Courier New"/>
                <a:ea typeface="+mj-lt"/>
                <a:cs typeface="+mj-lt"/>
              </a:rPr>
            </a:br>
            <a:r>
              <a:rPr lang="pl-PL" sz="4800" b="1" dirty="0">
                <a:latin typeface="Courier New"/>
                <a:ea typeface="+mj-lt"/>
                <a:cs typeface="+mj-lt"/>
              </a:rPr>
              <a:t>Świadomości </a:t>
            </a:r>
            <a:r>
              <a:rPr lang="pl-PL" sz="4800" b="1" dirty="0">
                <a:solidFill>
                  <a:srgbClr val="0070C0"/>
                </a:solidFill>
                <a:latin typeface="Courier New"/>
                <a:ea typeface="+mj-lt"/>
                <a:cs typeface="+mj-lt"/>
              </a:rPr>
              <a:t>Autyzmu</a:t>
            </a:r>
            <a:r>
              <a:rPr lang="pl-PL" sz="4800" b="1" dirty="0">
                <a:latin typeface="Courier New"/>
                <a:ea typeface="+mj-lt"/>
                <a:cs typeface="+mj-lt"/>
              </a:rPr>
              <a:t> </a:t>
            </a:r>
            <a:endParaRPr lang="pl-PL" sz="4800" dirty="0">
              <a:latin typeface="Courier New"/>
              <a:ea typeface="+mj-lt"/>
              <a:cs typeface="+mj-lt"/>
            </a:endParaRPr>
          </a:p>
          <a:p>
            <a:pPr algn="l"/>
            <a:endParaRPr lang="pl-PL" sz="4800" dirty="0">
              <a:latin typeface="Courier New"/>
              <a:ea typeface="+mj-lt"/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a 5" descr="Siedem małych łańcuchów">
            <a:extLst>
              <a:ext uri="{FF2B5EF4-FFF2-40B4-BE49-F238E27FC236}">
                <a16:creationId xmlns:a16="http://schemas.microsoft.com/office/drawing/2014/main" id="{593B511F-58CF-34EE-A4C9-7E3A5F544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5208" y="3083943"/>
            <a:ext cx="4572000" cy="4572000"/>
          </a:xfrm>
          <a:prstGeom prst="rect">
            <a:avLst/>
          </a:prstGeom>
        </p:spPr>
      </p:pic>
      <p:pic>
        <p:nvPicPr>
          <p:cNvPr id="6" name="Grafika 5" descr="Siedem małych łańcuchów">
            <a:extLst>
              <a:ext uri="{FF2B5EF4-FFF2-40B4-BE49-F238E27FC236}">
                <a16:creationId xmlns:a16="http://schemas.microsoft.com/office/drawing/2014/main" id="{A86CF3E0-83D9-05D2-3B69-3CE56A783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3509" y="-21567"/>
            <a:ext cx="4572000" cy="4572000"/>
          </a:xfrm>
          <a:prstGeom prst="rect">
            <a:avLst/>
          </a:prstGeom>
        </p:spPr>
      </p:pic>
      <p:pic>
        <p:nvPicPr>
          <p:cNvPr id="7" name="Grafika 5" descr="Siedem małych łańcuchów">
            <a:extLst>
              <a:ext uri="{FF2B5EF4-FFF2-40B4-BE49-F238E27FC236}">
                <a16:creationId xmlns:a16="http://schemas.microsoft.com/office/drawing/2014/main" id="{5A4E8DBA-D25F-FF96-6879-E36B07251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7434" y="-1876246"/>
            <a:ext cx="4284453" cy="4284453"/>
          </a:xfrm>
          <a:prstGeom prst="rect">
            <a:avLst/>
          </a:prstGeom>
        </p:spPr>
      </p:pic>
      <p:pic>
        <p:nvPicPr>
          <p:cNvPr id="8" name="Grafika 5" descr="Siedem małych łańcuchów">
            <a:extLst>
              <a:ext uri="{FF2B5EF4-FFF2-40B4-BE49-F238E27FC236}">
                <a16:creationId xmlns:a16="http://schemas.microsoft.com/office/drawing/2014/main" id="{6F96821F-D187-18DE-9C29-5F1A26E93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8415" y="4492923"/>
            <a:ext cx="4572000" cy="4572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70088FA-7859-5C00-A423-CFE8ACAA0C0C}"/>
              </a:ext>
            </a:extLst>
          </p:cNvPr>
          <p:cNvSpPr txBox="1"/>
          <p:nvPr/>
        </p:nvSpPr>
        <p:spPr>
          <a:xfrm>
            <a:off x="626041" y="4667953"/>
            <a:ext cx="76912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b="1" dirty="0">
                <a:solidFill>
                  <a:schemeClr val="accent1"/>
                </a:solidFill>
                <a:latin typeface="Courier New"/>
                <a:cs typeface="Calibri"/>
              </a:rPr>
              <a:t>Zaświeć się na niebiesko!!!</a:t>
            </a:r>
            <a:endParaRPr lang="pl-PL" sz="3600" b="1">
              <a:solidFill>
                <a:schemeClr val="accent1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, człowiek, gracz, sport&#10;&#10;Opis wygenerowany automatycznie">
            <a:extLst>
              <a:ext uri="{FF2B5EF4-FFF2-40B4-BE49-F238E27FC236}">
                <a16:creationId xmlns:a16="http://schemas.microsoft.com/office/drawing/2014/main" id="{82A353E7-2BD4-B7AA-8C8C-C13B71B84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3" t="9091" r="1971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8" name="Rectangle 2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36E580-D386-E2B0-9B83-6A33BAE3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320" y="1592608"/>
            <a:ext cx="6026067" cy="1124712"/>
          </a:xfrm>
        </p:spPr>
        <p:txBody>
          <a:bodyPr anchor="b">
            <a:normAutofit/>
          </a:bodyPr>
          <a:lstStyle/>
          <a:p>
            <a:r>
              <a:rPr lang="pl-PL" sz="3600" b="1" dirty="0">
                <a:solidFill>
                  <a:schemeClr val="accent1"/>
                </a:solidFill>
                <a:latin typeface="Courier New"/>
                <a:ea typeface="+mj-lt"/>
                <a:cs typeface="+mj-lt"/>
              </a:rPr>
              <a:t>Znane osoby </a:t>
            </a:r>
            <a:br>
              <a:rPr lang="pl-PL" sz="3600" b="1" dirty="0">
                <a:latin typeface="Courier New"/>
                <a:ea typeface="+mj-lt"/>
                <a:cs typeface="+mj-lt"/>
              </a:rPr>
            </a:br>
            <a:r>
              <a:rPr lang="pl-PL" sz="3600" b="1" dirty="0">
                <a:solidFill>
                  <a:schemeClr val="accent1"/>
                </a:solidFill>
                <a:latin typeface="Courier New"/>
                <a:ea typeface="+mj-lt"/>
                <a:cs typeface="+mj-lt"/>
              </a:rPr>
              <a:t>z autyzmem</a:t>
            </a:r>
            <a:endParaRPr lang="pl-PL" sz="3600" dirty="0">
              <a:solidFill>
                <a:schemeClr val="accent1"/>
              </a:solidFill>
              <a:latin typeface="Courier New"/>
              <a:ea typeface="+mj-lt"/>
              <a:cs typeface="+mj-lt"/>
            </a:endParaRPr>
          </a:p>
          <a:p>
            <a:endParaRPr lang="pl-PL" sz="3600" dirty="0">
              <a:cs typeface="Calibri Light"/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FCA0DA-993B-0537-FDD0-9C337D806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20" y="3034356"/>
            <a:ext cx="3898982" cy="4041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spcBef>
                <a:spcPts val="1800"/>
              </a:spcBef>
              <a:buNone/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Courier New"/>
                <a:ea typeface="+mn-lt"/>
                <a:cs typeface="+mn-lt"/>
              </a:rPr>
              <a:t>Lionel </a:t>
            </a:r>
            <a:r>
              <a:rPr lang="pl-PL" b="1" dirty="0" err="1">
                <a:solidFill>
                  <a:schemeClr val="tx2">
                    <a:lumMod val="50000"/>
                  </a:schemeClr>
                </a:solidFill>
                <a:latin typeface="Courier New"/>
                <a:ea typeface="+mn-lt"/>
                <a:cs typeface="+mn-lt"/>
              </a:rPr>
              <a:t>Messi</a:t>
            </a:r>
            <a:endParaRPr lang="pl-PL">
              <a:solidFill>
                <a:schemeClr val="tx2">
                  <a:lumMod val="50000"/>
                </a:schemeClr>
              </a:solidFill>
              <a:latin typeface="Courier New"/>
              <a:ea typeface="+mn-lt"/>
              <a:cs typeface="+mn-lt"/>
            </a:endParaRPr>
          </a:p>
          <a:p>
            <a:pPr marL="45720" indent="0">
              <a:spcBef>
                <a:spcPts val="1800"/>
              </a:spcBef>
              <a:buNone/>
            </a:pP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latin typeface="Courier New"/>
                <a:ea typeface="+mn-lt"/>
                <a:cs typeface="+mn-lt"/>
              </a:rPr>
              <a:t>Jest najskuteczniejszym w historii strzelcem FC Barcelony. Zdobył osiem tytułów mistrza Hiszpanii i cztery razy wygrał Ligę Mistrzów. Cztery razy był też laureatem Złotej Piłki FIFA.</a:t>
            </a:r>
            <a:br>
              <a:rPr lang="pl-PL" sz="2000" b="1" dirty="0">
                <a:latin typeface="Courier New"/>
                <a:ea typeface="+mn-lt"/>
                <a:cs typeface="+mn-lt"/>
              </a:rPr>
            </a:br>
            <a:endParaRPr lang="pl-PL" sz="1700">
              <a:solidFill>
                <a:schemeClr val="tx2">
                  <a:lumMod val="50000"/>
                </a:schemeClr>
              </a:solidFill>
              <a:latin typeface="Courier New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35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19CC69-BE81-E237-3360-B7CF2C43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" y="1578893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b="1" dirty="0">
                <a:solidFill>
                  <a:srgbClr val="FFFFFF"/>
                </a:solidFill>
                <a:latin typeface="Courier New"/>
                <a:ea typeface="+mj-lt"/>
                <a:cs typeface="+mj-lt"/>
              </a:rPr>
              <a:t>Mozart</a:t>
            </a:r>
            <a:br>
              <a:rPr lang="pl-PL" b="1" dirty="0">
                <a:latin typeface="Courier New"/>
                <a:ea typeface="+mj-lt"/>
                <a:cs typeface="+mj-lt"/>
              </a:rPr>
            </a:br>
            <a:br>
              <a:rPr lang="pl-PL" b="1" dirty="0">
                <a:latin typeface="Courier New"/>
                <a:ea typeface="+mj-lt"/>
                <a:cs typeface="+mj-lt"/>
              </a:rPr>
            </a:br>
            <a:endParaRPr lang="pl-PL" b="1">
              <a:solidFill>
                <a:srgbClr val="FFFFFF"/>
              </a:solidFill>
              <a:latin typeface="Courier New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E5F2E2-6601-B8AC-32AB-AFBE4284E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765" y="649480"/>
            <a:ext cx="3988585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tx2"/>
                </a:solidFill>
                <a:latin typeface="Courier New"/>
                <a:cs typeface="Calibri Light"/>
              </a:rPr>
              <a:t>Wielu historyków twierdzi, że austriacki geniusz muzyki był w spektrum autyzmu. Skomponował kilkaset różnych utworów, w tym ponad 50 symfonii i 13 oper</a:t>
            </a:r>
            <a:endParaRPr lang="pl-PL" sz="2400" b="1">
              <a:solidFill>
                <a:schemeClr val="tx2"/>
              </a:solidFill>
              <a:latin typeface="Courier New"/>
              <a:cs typeface="Courier New"/>
            </a:endParaRPr>
          </a:p>
        </p:txBody>
      </p:sp>
      <p:pic>
        <p:nvPicPr>
          <p:cNvPr id="4" name="Obraz 4" descr="Obraz zawierający osoba, w pomieszczeniu&#10;&#10;Opis wygenerowany automatycznie">
            <a:extLst>
              <a:ext uri="{FF2B5EF4-FFF2-40B4-BE49-F238E27FC236}">
                <a16:creationId xmlns:a16="http://schemas.microsoft.com/office/drawing/2014/main" id="{3A12B8D8-532F-3D43-2F05-FC99162B3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2" r="4469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9E4BC-D742-4881-838E-F5B9C1C2C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F196BB-37B1-4BB9-8014-CC784F01E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34AF622-3ACC-4C27-9FD9-B3568A9C7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026015A-BBAC-46FA-9359-D1B35A8B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az 4" descr="Obraz zawierający osoba, człowiek&#10;&#10;Opis wygenerowany automatycznie">
            <a:extLst>
              <a:ext uri="{FF2B5EF4-FFF2-40B4-BE49-F238E27FC236}">
                <a16:creationId xmlns:a16="http://schemas.microsoft.com/office/drawing/2014/main" id="{32E08AB6-2AD0-4E98-06BE-06803F8D5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53" r="1303" b="-1"/>
          <a:stretch/>
        </p:blipFill>
        <p:spPr>
          <a:xfrm>
            <a:off x="6803647" y="653615"/>
            <a:ext cx="4730214" cy="55400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C2625FA-3EDD-4059-9D0E-AFD1D271A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B4C3FF-8264-459D-BF6B-4A5FA0BA6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BA07FA-8EDD-495B-AF95-5BFDC506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0954EF-0F85-4BE8-B5C8-947D85E97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080BC4B-C9C5-47DE-BCB0-F9FC609EF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8D4159-BB18-4176-8E78-FADCF9731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D675126-0622-4F48-996A-375CAE425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355C78-B718-4720-A6A0-AC274B913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07A730E-6EE6-B3E6-7C6A-7AC4D638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32" y="-1631657"/>
            <a:ext cx="6205505" cy="3018870"/>
          </a:xfrm>
        </p:spPr>
        <p:txBody>
          <a:bodyPr anchor="b">
            <a:normAutofit/>
          </a:bodyPr>
          <a:lstStyle/>
          <a:p>
            <a:r>
              <a:rPr lang="pl-PL" sz="4800" b="1" dirty="0">
                <a:solidFill>
                  <a:schemeClr val="bg1"/>
                </a:solidFill>
                <a:latin typeface="Courier New"/>
                <a:cs typeface="Calibri Light"/>
              </a:rPr>
              <a:t>Albert Einstein</a:t>
            </a:r>
            <a:endParaRPr lang="pl-PL" sz="4800" b="1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1013E5-7068-E9FC-0B0A-3E23BCDDD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98" y="1910588"/>
            <a:ext cx="5544146" cy="42420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>
              <a:spcBef>
                <a:spcPts val="1800"/>
              </a:spcBef>
              <a:buNone/>
            </a:pPr>
            <a:r>
              <a:rPr lang="pl-PL" sz="2400" b="1" dirty="0">
                <a:solidFill>
                  <a:schemeClr val="bg1"/>
                </a:solidFill>
                <a:latin typeface="Courier New"/>
                <a:ea typeface="+mn-lt"/>
                <a:cs typeface="+mn-lt"/>
              </a:rPr>
              <a:t>Naukowcy twierdzą, że ten wybitny naukowiec miał objawy typowe dla Zespołu Aspergera. </a:t>
            </a:r>
            <a:br>
              <a:rPr lang="pl-PL" sz="2400" b="1" dirty="0">
                <a:solidFill>
                  <a:schemeClr val="bg1"/>
                </a:solidFill>
                <a:latin typeface="Courier New"/>
                <a:ea typeface="+mn-lt"/>
                <a:cs typeface="+mn-lt"/>
              </a:rPr>
            </a:br>
            <a:r>
              <a:rPr lang="pl-PL" sz="2400" b="1" dirty="0">
                <a:solidFill>
                  <a:schemeClr val="bg1"/>
                </a:solidFill>
                <a:latin typeface="Courier New"/>
                <a:ea typeface="+mn-lt"/>
                <a:cs typeface="+mn-lt"/>
              </a:rPr>
              <a:t>W dzieciństwie był samotnikiem, często </a:t>
            </a:r>
            <a:br>
              <a:rPr lang="pl-PL" sz="2400" b="1" dirty="0">
                <a:solidFill>
                  <a:schemeClr val="bg1"/>
                </a:solidFill>
                <a:latin typeface="Courier New"/>
                <a:ea typeface="+mn-lt"/>
                <a:cs typeface="+mn-lt"/>
              </a:rPr>
            </a:br>
            <a:r>
              <a:rPr lang="pl-PL" sz="2400" b="1" dirty="0">
                <a:solidFill>
                  <a:schemeClr val="bg1"/>
                </a:solidFill>
                <a:latin typeface="Courier New"/>
                <a:ea typeface="+mn-lt"/>
                <a:cs typeface="+mn-lt"/>
              </a:rPr>
              <a:t>powtarzał swoje słowa.</a:t>
            </a:r>
            <a:endParaRPr lang="en-US" sz="2400" dirty="0">
              <a:solidFill>
                <a:schemeClr val="bg1"/>
              </a:solidFill>
              <a:latin typeface="Courier New"/>
              <a:ea typeface="+mn-lt"/>
              <a:cs typeface="+mn-lt"/>
            </a:endParaRPr>
          </a:p>
          <a:p>
            <a:pPr marL="45720" indent="0">
              <a:spcBef>
                <a:spcPts val="1800"/>
              </a:spcBef>
              <a:buNone/>
            </a:pPr>
            <a:r>
              <a:rPr lang="pl-PL" sz="2400" b="1" dirty="0">
                <a:solidFill>
                  <a:schemeClr val="bg1"/>
                </a:solidFill>
                <a:latin typeface="Courier New"/>
                <a:ea typeface="+mn-lt"/>
                <a:cs typeface="+mn-lt"/>
              </a:rPr>
              <a:t>Einstein to jeden </a:t>
            </a:r>
            <a:br>
              <a:rPr lang="pl-PL" sz="2400" b="1" dirty="0">
                <a:solidFill>
                  <a:schemeClr val="bg1"/>
                </a:solidFill>
                <a:latin typeface="Courier New"/>
                <a:ea typeface="+mn-lt"/>
                <a:cs typeface="+mn-lt"/>
              </a:rPr>
            </a:br>
            <a:r>
              <a:rPr lang="pl-PL" sz="2400" b="1" dirty="0">
                <a:solidFill>
                  <a:schemeClr val="bg1"/>
                </a:solidFill>
                <a:latin typeface="Courier New"/>
                <a:ea typeface="+mn-lt"/>
                <a:cs typeface="+mn-lt"/>
              </a:rPr>
              <a:t>z największych fizyków XX wieku. W 1921 roku otrzymał nagrodę Nobla za dokonania w dziedzinie fizyki.</a:t>
            </a:r>
            <a:endParaRPr lang="en-US" sz="2400" dirty="0">
              <a:solidFill>
                <a:schemeClr val="bg1"/>
              </a:solidFill>
              <a:latin typeface="Courier New"/>
              <a:ea typeface="+mn-lt"/>
              <a:cs typeface="+mn-lt"/>
            </a:endParaRPr>
          </a:p>
          <a:p>
            <a:pPr marL="0" indent="0">
              <a:buNone/>
            </a:pPr>
            <a:endParaRPr lang="pl-PL" sz="180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992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75EC91-246C-7B28-6157-23742E19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1"/>
                </a:solidFill>
                <a:latin typeface="Courier New"/>
                <a:cs typeface="Calibri Light"/>
              </a:rPr>
              <a:t>Bill Gates</a:t>
            </a:r>
            <a:endParaRPr lang="pl-PL" dirty="0">
              <a:solidFill>
                <a:schemeClr val="accent1"/>
              </a:solidFill>
              <a:latin typeface="Courier New"/>
              <a:cs typeface="Courier New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7C852B-A189-503A-ACC5-69D2ABC60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" y="1973863"/>
            <a:ext cx="5683545" cy="4591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spcBef>
                <a:spcPts val="1800"/>
              </a:spcBef>
              <a:buNone/>
            </a:pPr>
            <a:r>
              <a:rPr lang="pl-PL" sz="2400" b="1" dirty="0">
                <a:solidFill>
                  <a:schemeClr val="tx2"/>
                </a:solidFill>
                <a:latin typeface="Courier New"/>
                <a:ea typeface="+mn-lt"/>
                <a:cs typeface="+mn-lt"/>
              </a:rPr>
              <a:t>Amerykański informatyk, przedsiębiorca oraz współzałożyciel, Microsoftu. </a:t>
            </a:r>
            <a:endParaRPr lang="en-US" sz="2400">
              <a:solidFill>
                <a:schemeClr val="tx2"/>
              </a:solidFill>
              <a:latin typeface="Courier New"/>
              <a:ea typeface="+mn-lt"/>
              <a:cs typeface="+mn-lt"/>
            </a:endParaRPr>
          </a:p>
          <a:p>
            <a:pPr marL="45720" indent="0">
              <a:spcBef>
                <a:spcPts val="1800"/>
              </a:spcBef>
              <a:buNone/>
            </a:pPr>
            <a:r>
              <a:rPr lang="pl-PL" sz="2400" b="1" dirty="0">
                <a:solidFill>
                  <a:schemeClr val="tx2"/>
                </a:solidFill>
                <a:latin typeface="Courier New"/>
                <a:ea typeface="+mn-lt"/>
                <a:cs typeface="+mn-lt"/>
              </a:rPr>
              <a:t>Chociaż nigdy tego publicznie nie przyznał, jego znajomi twierdzą, że jest dotknięty Zespołem Aspergera. Unika przemówień i sytuacji, podczas których jest na świeczniku.</a:t>
            </a:r>
            <a:endParaRPr lang="en-US" sz="2400">
              <a:solidFill>
                <a:schemeClr val="tx2"/>
              </a:solidFill>
              <a:latin typeface="Courier New"/>
              <a:ea typeface="+mn-lt"/>
              <a:cs typeface="+mn-lt"/>
            </a:endParaRPr>
          </a:p>
          <a:p>
            <a:pPr marL="0" indent="0">
              <a:buNone/>
            </a:pPr>
            <a:endParaRPr lang="pl-PL" sz="2400" dirty="0">
              <a:solidFill>
                <a:schemeClr val="tx2"/>
              </a:solidFill>
              <a:latin typeface="Courier New"/>
              <a:cs typeface="Calibri" panose="020F0502020204030204"/>
            </a:endParaRPr>
          </a:p>
        </p:txBody>
      </p:sp>
      <p:pic>
        <p:nvPicPr>
          <p:cNvPr id="4" name="Obraz 4" descr="Obraz zawierający tekst, osoba, człowiek&#10;&#10;Opis wygenerowany automatycznie">
            <a:extLst>
              <a:ext uri="{FF2B5EF4-FFF2-40B4-BE49-F238E27FC236}">
                <a16:creationId xmlns:a16="http://schemas.microsoft.com/office/drawing/2014/main" id="{FAFDE6FC-53F8-87DA-E643-977226F17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4" r="8599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669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1">
            <a:extLst>
              <a:ext uri="{FF2B5EF4-FFF2-40B4-BE49-F238E27FC236}">
                <a16:creationId xmlns:a16="http://schemas.microsoft.com/office/drawing/2014/main" id="{5FF01883-F7CC-4646-5AF9-88DC112B6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18" r="-1" b="1237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6B9154-608C-561E-5CFB-DAF2A2EC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799" y="437011"/>
            <a:ext cx="3922830" cy="189991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/>
                </a:solidFill>
                <a:latin typeface="Courier New"/>
                <a:ea typeface="+mj-lt"/>
                <a:cs typeface="+mj-lt"/>
              </a:rPr>
              <a:t>Kolor niebieski</a:t>
            </a:r>
            <a:endParaRPr lang="pl-PL" sz="4000">
              <a:solidFill>
                <a:schemeClr val="accent1"/>
              </a:solidFill>
              <a:latin typeface="Courier New"/>
              <a:ea typeface="+mj-lt"/>
              <a:cs typeface="+mj-lt"/>
            </a:endParaRPr>
          </a:p>
          <a:p>
            <a:pPr algn="ctr"/>
            <a:endParaRPr lang="pl-PL" sz="400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1B4C7C-925F-60FF-0975-1063CE6E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516" y="2304804"/>
            <a:ext cx="4325396" cy="43322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l-PL" sz="2600" b="1" dirty="0">
                <a:solidFill>
                  <a:schemeClr val="tx2"/>
                </a:solidFill>
                <a:ea typeface="+mn-lt"/>
                <a:cs typeface="+mn-lt"/>
              </a:rPr>
              <a:t>Symbolem solidarności z osobami ze spektrum autyzmu jest kolor niebieski, stąd pomysł globalnej akcji.</a:t>
            </a:r>
            <a:br>
              <a:rPr lang="pl-PL" sz="2600" b="1" dirty="0">
                <a:ea typeface="+mn-lt"/>
                <a:cs typeface="+mn-lt"/>
              </a:rPr>
            </a:br>
            <a:br>
              <a:rPr lang="pl-PL" sz="2600" b="1" dirty="0">
                <a:ea typeface="+mn-lt"/>
                <a:cs typeface="+mn-lt"/>
              </a:rPr>
            </a:br>
            <a:r>
              <a:rPr lang="pl-PL" sz="2600" b="1" dirty="0">
                <a:solidFill>
                  <a:schemeClr val="tx2"/>
                </a:solidFill>
                <a:ea typeface="+mn-lt"/>
                <a:cs typeface="+mn-lt"/>
              </a:rPr>
              <a:t>Na znak solidarności z osobami </a:t>
            </a:r>
            <a:r>
              <a:rPr lang="pl-PL" sz="2600" dirty="0">
                <a:solidFill>
                  <a:schemeClr val="tx2"/>
                </a:solidFill>
                <a:ea typeface="+mn-lt"/>
                <a:cs typeface="+mn-lt"/>
              </a:rPr>
              <a:t>z autyzmem wielu ludzi zakłada niebieskie koszulki, a budynki są podświetlane na niebiesko.</a:t>
            </a:r>
            <a:br>
              <a:rPr lang="pl-PL" sz="2600" dirty="0">
                <a:ea typeface="+mn-lt"/>
                <a:cs typeface="+mn-lt"/>
              </a:rPr>
            </a:br>
            <a:br>
              <a:rPr lang="pl-PL" sz="2600" dirty="0">
                <a:ea typeface="+mn-lt"/>
                <a:cs typeface="+mn-lt"/>
              </a:rPr>
            </a:br>
            <a:endParaRPr lang="pl-PL" sz="2600" dirty="0">
              <a:solidFill>
                <a:schemeClr val="tx2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8051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tekst, osoba, pozowanie&#10;&#10;Opis wygenerowany automatycznie">
            <a:extLst>
              <a:ext uri="{FF2B5EF4-FFF2-40B4-BE49-F238E27FC236}">
                <a16:creationId xmlns:a16="http://schemas.microsoft.com/office/drawing/2014/main" id="{56E79BAC-3CCE-CA08-831C-841D5CE88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0" r="-2" b="18971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Obraz 4" descr="Obraz zawierający osoba, młody&#10;&#10;Opis wygenerowany automatycznie">
            <a:extLst>
              <a:ext uri="{FF2B5EF4-FFF2-40B4-BE49-F238E27FC236}">
                <a16:creationId xmlns:a16="http://schemas.microsoft.com/office/drawing/2014/main" id="{D63D8D01-200D-36CD-B8F9-ECB8A0A01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1" r="-1" b="5395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Obraz 7" descr="Obraz zawierający osoba, w pomieszczeniu, dziecko, podłoga&#10;&#10;Opis wygenerowany automatycznie">
            <a:extLst>
              <a:ext uri="{FF2B5EF4-FFF2-40B4-BE49-F238E27FC236}">
                <a16:creationId xmlns:a16="http://schemas.microsoft.com/office/drawing/2014/main" id="{9253609C-D6DA-2089-7C94-ED36718772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90" b="8015"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Obraz 6" descr="Obraz zawierający osoba, na wolnym powietrzu, ludzie, grupa&#10;&#10;Opis wygenerowany automatycznie">
            <a:extLst>
              <a:ext uri="{FF2B5EF4-FFF2-40B4-BE49-F238E27FC236}">
                <a16:creationId xmlns:a16="http://schemas.microsoft.com/office/drawing/2014/main" id="{F4902397-4A2C-B6D4-8727-7458411B0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34" r="-2" b="17560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041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4" descr="Obraz zawierający na wolnym powietrzu, noc&#10;&#10;Opis wygenerowany automatycznie">
            <a:extLst>
              <a:ext uri="{FF2B5EF4-FFF2-40B4-BE49-F238E27FC236}">
                <a16:creationId xmlns:a16="http://schemas.microsoft.com/office/drawing/2014/main" id="{C7E33305-A67E-E589-E5C3-DF4D0FC56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7" r="46379" b="1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6" name="Obraz 6" descr="Obraz zawierający droga, na wolnym powietrzu, miasto, noc&#10;&#10;Opis wygenerowany automatycznie">
            <a:extLst>
              <a:ext uri="{FF2B5EF4-FFF2-40B4-BE49-F238E27FC236}">
                <a16:creationId xmlns:a16="http://schemas.microsoft.com/office/drawing/2014/main" id="{6ABD0F40-56C3-BFFD-FCA8-0C4995E6C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26" r="26822" b="1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7" name="Obraz 7" descr="Obraz zawierający ciemne, noc&#10;&#10;Opis wygenerowany automatycznie">
            <a:extLst>
              <a:ext uri="{FF2B5EF4-FFF2-40B4-BE49-F238E27FC236}">
                <a16:creationId xmlns:a16="http://schemas.microsoft.com/office/drawing/2014/main" id="{EE4F9305-D1DF-DE83-95FF-136182C25A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86" r="9479" b="-3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5" name="Obraz 5" descr="Obraz zawierający ludzie, tłum&#10;&#10;Opis wygenerowany automatycznie">
            <a:extLst>
              <a:ext uri="{FF2B5EF4-FFF2-40B4-BE49-F238E27FC236}">
                <a16:creationId xmlns:a16="http://schemas.microsoft.com/office/drawing/2014/main" id="{9C40D4F0-6D3C-7259-53A9-7AC32448CD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53" r="9430" b="-2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4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na wolnym powietrzu, dzień&#10;&#10;Opis wygenerowany automatycznie">
            <a:extLst>
              <a:ext uri="{FF2B5EF4-FFF2-40B4-BE49-F238E27FC236}">
                <a16:creationId xmlns:a16="http://schemas.microsoft.com/office/drawing/2014/main" id="{12FA03E1-998B-7A09-FABE-8E40F252E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84" b="707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pic>
        <p:nvPicPr>
          <p:cNvPr id="13" name="Grafika 5" descr="Siedem małych łańcuchów">
            <a:extLst>
              <a:ext uri="{FF2B5EF4-FFF2-40B4-BE49-F238E27FC236}">
                <a16:creationId xmlns:a16="http://schemas.microsoft.com/office/drawing/2014/main" id="{5D3C0C67-8E46-EC61-4A7F-A67A86B2F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35811" y="-1775604"/>
            <a:ext cx="4572000" cy="4572000"/>
          </a:xfrm>
          <a:prstGeom prst="rect">
            <a:avLst/>
          </a:prstGeom>
        </p:spPr>
      </p:pic>
      <p:pic>
        <p:nvPicPr>
          <p:cNvPr id="15" name="Grafika 5" descr="Siedem małych łańcuchów">
            <a:extLst>
              <a:ext uri="{FF2B5EF4-FFF2-40B4-BE49-F238E27FC236}">
                <a16:creationId xmlns:a16="http://schemas.microsoft.com/office/drawing/2014/main" id="{992C9D0C-08FC-0D92-4CC3-F2E39C8D0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416" y="3270849"/>
            <a:ext cx="4572000" cy="4572000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5D012BE4-614E-6B26-B41A-556210833426}"/>
              </a:ext>
            </a:extLst>
          </p:cNvPr>
          <p:cNvSpPr>
            <a:spLocks noGrp="1"/>
          </p:cNvSpPr>
          <p:nvPr/>
        </p:nvSpPr>
        <p:spPr>
          <a:xfrm>
            <a:off x="632604" y="1570143"/>
            <a:ext cx="8324491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endParaRPr lang="pl-PL" sz="2800" b="1" dirty="0">
              <a:solidFill>
                <a:schemeClr val="tx2"/>
              </a:solidFill>
              <a:latin typeface="Courier New"/>
              <a:cs typeface="Courier New"/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2800" b="1" dirty="0">
              <a:solidFill>
                <a:srgbClr val="0070C0"/>
              </a:solidFill>
              <a:latin typeface="Courier New"/>
              <a:cs typeface="Courier New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C4237BE-9CF4-A05F-B0F9-7108569997A1}"/>
              </a:ext>
            </a:extLst>
          </p:cNvPr>
          <p:cNvSpPr>
            <a:spLocks noGrp="1"/>
          </p:cNvSpPr>
          <p:nvPr/>
        </p:nvSpPr>
        <p:spPr>
          <a:xfrm>
            <a:off x="1261182" y="2232263"/>
            <a:ext cx="6467725" cy="4333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Courier New"/>
                <a:ea typeface="+mn-lt"/>
                <a:cs typeface="+mn-lt"/>
              </a:rPr>
              <a:t>Dlatego : </a:t>
            </a: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Courier New"/>
                <a:ea typeface="+mn-lt"/>
                <a:cs typeface="+mn-lt"/>
              </a:rPr>
            </a:b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Courier New"/>
                <a:ea typeface="+mn-lt"/>
                <a:cs typeface="+mn-lt"/>
              </a:rPr>
            </a:b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Courier New"/>
                <a:ea typeface="+mn-lt"/>
                <a:cs typeface="+mn-lt"/>
              </a:rPr>
              <a:t>- Nie oceniaj!</a:t>
            </a: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Courier New"/>
                <a:ea typeface="+mn-lt"/>
                <a:cs typeface="+mn-lt"/>
              </a:rPr>
            </a:b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Courier New"/>
                <a:ea typeface="+mn-lt"/>
                <a:cs typeface="+mn-lt"/>
              </a:rPr>
            </a:b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Courier New"/>
                <a:ea typeface="+mn-lt"/>
                <a:cs typeface="+mn-lt"/>
              </a:rPr>
              <a:t>- Nie krytykuj!</a:t>
            </a: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Courier New"/>
                <a:ea typeface="+mn-lt"/>
                <a:cs typeface="+mn-lt"/>
              </a:rPr>
            </a:b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Courier New"/>
                <a:ea typeface="+mn-lt"/>
                <a:cs typeface="+mn-lt"/>
              </a:rPr>
            </a:b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Courier New"/>
                <a:ea typeface="+mn-lt"/>
                <a:cs typeface="+mn-lt"/>
              </a:rPr>
              <a:t>- Nie odrzucaj!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Courier New"/>
              <a:ea typeface="+mn-lt"/>
              <a:cs typeface="+mn-lt"/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2800" b="1" dirty="0">
              <a:solidFill>
                <a:schemeClr val="accent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3" name="Obraz 7" descr="Obraz zawierający stacjonarny, kreda, przyrząd do pisania, dziecko&#10;&#10;Opis wygenerowany automatycznie">
            <a:extLst>
              <a:ext uri="{FF2B5EF4-FFF2-40B4-BE49-F238E27FC236}">
                <a16:creationId xmlns:a16="http://schemas.microsoft.com/office/drawing/2014/main" id="{D690B940-6D4B-5F5A-36AB-EAAC40C97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343" y="1569079"/>
            <a:ext cx="4612255" cy="433806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72E6820-E72B-E77D-8CD6-19496F9B9923}"/>
              </a:ext>
            </a:extLst>
          </p:cNvPr>
          <p:cNvSpPr txBox="1"/>
          <p:nvPr/>
        </p:nvSpPr>
        <p:spPr>
          <a:xfrm>
            <a:off x="967756" y="667748"/>
            <a:ext cx="1078940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solidFill>
                  <a:srgbClr val="0070C0"/>
                </a:solidFill>
                <a:latin typeface="Courier New"/>
                <a:ea typeface="+mn-lt"/>
                <a:cs typeface="+mn-lt"/>
              </a:rPr>
              <a:t>Jesteśmy różni, lecz równie ważni!</a:t>
            </a:r>
            <a:endParaRPr lang="pl-PL" sz="4000">
              <a:latin typeface="Courier New"/>
              <a:ea typeface="+mn-lt"/>
              <a:cs typeface="+mn-lt"/>
            </a:endParaRPr>
          </a:p>
          <a:p>
            <a:endParaRPr lang="pl-PL" sz="4000" b="1" dirty="0">
              <a:solidFill>
                <a:srgbClr val="0070C0"/>
              </a:solidFill>
              <a:latin typeface="Courier New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56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Jedyny w tłumie">
            <a:extLst>
              <a:ext uri="{FF2B5EF4-FFF2-40B4-BE49-F238E27FC236}">
                <a16:creationId xmlns:a16="http://schemas.microsoft.com/office/drawing/2014/main" id="{CA83E76B-CE1F-0CD3-7922-22AA88E60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131" r="-2" b="1686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303F42F-A3A5-9CB4-B47A-1D6EAD81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Autyzm jest wśród nas</a:t>
            </a:r>
            <a:endParaRPr lang="en-US" sz="8000">
              <a:ln w="22225">
                <a:solidFill>
                  <a:srgbClr val="FFFFFF"/>
                </a:solidFill>
              </a:ln>
              <a:noFill/>
              <a:cs typeface="Calibri Light"/>
            </a:endParaRP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F72D83-7B05-75EF-A52F-367C1BE9F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623" y="1065862"/>
            <a:ext cx="4593246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Wystarczy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 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zrozumieć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, aby 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zmienić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świat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osób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z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autyzmem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na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 </a:t>
            </a:r>
            <a:r>
              <a:rPr lang="en-US" b="1" dirty="0" err="1">
                <a:solidFill>
                  <a:srgbClr val="FFFFFF"/>
                </a:solidFill>
                <a:latin typeface="Courier New"/>
                <a:cs typeface="Courier New"/>
              </a:rPr>
              <a:t>lepsze</a:t>
            </a:r>
            <a:r>
              <a:rPr lang="en-US" b="1" dirty="0">
                <a:solidFill>
                  <a:srgbClr val="FFFFFF"/>
                </a:solidFill>
                <a:latin typeface="Courier New"/>
                <a:cs typeface="Courier New"/>
              </a:rPr>
              <a:t>. </a:t>
            </a:r>
            <a:endParaRPr lang="en-US">
              <a:solidFill>
                <a:srgbClr val="FFFFF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48828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BA2B42-2947-F946-E17E-5568AD82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pl-PL" sz="5200" dirty="0">
                <a:latin typeface="Courier New"/>
                <a:cs typeface="Calibri Light"/>
              </a:rPr>
              <a:t>Warto</a:t>
            </a:r>
            <a:r>
              <a:rPr lang="pl-PL" sz="5200" dirty="0">
                <a:cs typeface="Calibri Light"/>
              </a:rPr>
              <a:t> obejrzeć:</a:t>
            </a:r>
            <a:endParaRPr lang="pl-PL" sz="5200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4BA30B9-37B1-6E6F-A505-2F63DEE0B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" r="4195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8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6E5F68-4E87-9329-D9A8-580FB8B90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839" y="3121240"/>
            <a:ext cx="7121047" cy="35445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>
              <a:spcBef>
                <a:spcPts val="1800"/>
              </a:spcBef>
              <a:buNone/>
            </a:pPr>
            <a:r>
              <a:rPr lang="pl-PL" sz="1800" b="1" dirty="0">
                <a:latin typeface="Courier New"/>
                <a:ea typeface="+mn-lt"/>
                <a:cs typeface="+mn-lt"/>
              </a:rPr>
              <a:t>Film animowany na temat autyzmu: </a:t>
            </a:r>
            <a:br>
              <a:rPr lang="pl-PL" sz="1800" b="1" dirty="0">
                <a:latin typeface="Courier New"/>
                <a:ea typeface="+mn-lt"/>
                <a:cs typeface="+mn-lt"/>
              </a:rPr>
            </a:br>
            <a:r>
              <a:rPr lang="pl-PL" sz="1800" b="1" dirty="0">
                <a:latin typeface="Courier New"/>
                <a:ea typeface="+mn-lt"/>
                <a:cs typeface="+mn-lt"/>
                <a:hlinkClick r:id="rId3"/>
              </a:rPr>
              <a:t>https://www.youtube.com/watch?v=QLv-dvLCgAg</a:t>
            </a:r>
            <a:endParaRPr lang="pl-PL" sz="1800">
              <a:latin typeface="Courier New"/>
              <a:ea typeface="+mn-lt"/>
              <a:cs typeface="+mn-lt"/>
            </a:endParaRPr>
          </a:p>
          <a:p>
            <a:pPr marL="45720" indent="0">
              <a:spcBef>
                <a:spcPts val="1800"/>
              </a:spcBef>
              <a:buNone/>
            </a:pPr>
            <a:r>
              <a:rPr lang="pl-PL" sz="1800" b="1" dirty="0">
                <a:latin typeface="Courier New"/>
                <a:ea typeface="+mn-lt"/>
                <a:cs typeface="+mn-lt"/>
              </a:rPr>
              <a:t>Film z kampanii Fundacji </a:t>
            </a:r>
            <a:r>
              <a:rPr lang="pl-PL" sz="1800" b="1" dirty="0" err="1">
                <a:latin typeface="Courier New"/>
                <a:ea typeface="+mn-lt"/>
                <a:cs typeface="+mn-lt"/>
              </a:rPr>
              <a:t>Synapsis</a:t>
            </a:r>
            <a:r>
              <a:rPr lang="pl-PL" sz="1800" b="1" dirty="0">
                <a:latin typeface="Courier New"/>
                <a:ea typeface="+mn-lt"/>
                <a:cs typeface="+mn-lt"/>
              </a:rPr>
              <a:t>:</a:t>
            </a:r>
            <a:br>
              <a:rPr lang="pl-PL" sz="1800" b="1" dirty="0">
                <a:latin typeface="Courier New"/>
                <a:ea typeface="+mn-lt"/>
                <a:cs typeface="+mn-lt"/>
              </a:rPr>
            </a:br>
            <a:r>
              <a:rPr lang="pl-PL" sz="1800" b="1" dirty="0">
                <a:latin typeface="Courier New"/>
                <a:ea typeface="+mn-lt"/>
                <a:cs typeface="+mn-lt"/>
                <a:hlinkClick r:id="rId4"/>
              </a:rPr>
              <a:t>https://youtu.be/AuB1lsHPAkw</a:t>
            </a:r>
            <a:endParaRPr lang="pl-PL" sz="1800">
              <a:latin typeface="Courier New"/>
              <a:ea typeface="+mn-lt"/>
              <a:cs typeface="+mn-lt"/>
            </a:endParaRPr>
          </a:p>
          <a:p>
            <a:pPr marL="45720" indent="0">
              <a:spcBef>
                <a:spcPts val="1800"/>
              </a:spcBef>
              <a:buNone/>
            </a:pPr>
            <a:r>
              <a:rPr lang="pl-PL" sz="1800" b="1" dirty="0">
                <a:latin typeface="Courier New"/>
                <a:ea typeface="+mn-lt"/>
                <a:cs typeface="+mn-lt"/>
              </a:rPr>
              <a:t>Animacja o autyzmie</a:t>
            </a:r>
            <a:br>
              <a:rPr lang="pl-PL" sz="1800" b="1" dirty="0">
                <a:latin typeface="Courier New"/>
                <a:ea typeface="+mn-lt"/>
                <a:cs typeface="+mn-lt"/>
              </a:rPr>
            </a:br>
            <a:r>
              <a:rPr lang="pl-PL" sz="1800" b="1" dirty="0">
                <a:latin typeface="Courier New"/>
                <a:ea typeface="+mn-lt"/>
                <a:cs typeface="+mn-lt"/>
                <a:hlinkClick r:id="rId5"/>
              </a:rPr>
              <a:t>https://youtu.be/jV_BJPKgwXA</a:t>
            </a:r>
            <a:br>
              <a:rPr lang="pl-PL" sz="1800" b="1" dirty="0">
                <a:latin typeface="Courier New"/>
                <a:ea typeface="+mn-lt"/>
                <a:cs typeface="+mn-lt"/>
              </a:rPr>
            </a:br>
            <a:br>
              <a:rPr lang="pl-PL" sz="1800" b="1" dirty="0">
                <a:latin typeface="Courier New"/>
                <a:ea typeface="+mn-lt"/>
                <a:cs typeface="+mn-lt"/>
              </a:rPr>
            </a:br>
            <a:r>
              <a:rPr lang="pl-PL" sz="1600" b="1" dirty="0">
                <a:latin typeface="Courier New"/>
                <a:ea typeface="+mn-lt"/>
                <a:cs typeface="+mn-lt"/>
              </a:rPr>
              <a:t>Prezentację przygotowały :</a:t>
            </a:r>
            <a:br>
              <a:rPr lang="pl-PL" sz="1600" b="1" dirty="0">
                <a:latin typeface="Courier New"/>
                <a:ea typeface="+mn-lt"/>
                <a:cs typeface="+mn-lt"/>
              </a:rPr>
            </a:br>
            <a:r>
              <a:rPr lang="pl-PL" sz="1600" b="1" dirty="0">
                <a:latin typeface="Courier New"/>
                <a:ea typeface="+mn-lt"/>
                <a:cs typeface="+mn-lt"/>
              </a:rPr>
              <a:t>Anna Wójcik</a:t>
            </a:r>
            <a:br>
              <a:rPr lang="pl-PL" sz="1600" b="1" dirty="0">
                <a:latin typeface="Courier New"/>
                <a:ea typeface="+mn-lt"/>
                <a:cs typeface="+mn-lt"/>
              </a:rPr>
            </a:br>
            <a:r>
              <a:rPr lang="pl-PL" sz="1600" b="1" dirty="0">
                <a:latin typeface="Courier New"/>
                <a:ea typeface="+mn-lt"/>
                <a:cs typeface="+mn-lt"/>
              </a:rPr>
              <a:t>Katarzyna </a:t>
            </a:r>
            <a:r>
              <a:rPr lang="pl-PL" sz="1600" b="1" dirty="0" err="1">
                <a:latin typeface="Courier New"/>
                <a:ea typeface="+mn-lt"/>
                <a:cs typeface="+mn-lt"/>
              </a:rPr>
              <a:t>Michalczak</a:t>
            </a:r>
            <a:br>
              <a:rPr lang="pl-PL" sz="1600" b="1" dirty="0">
                <a:latin typeface="Courier New"/>
                <a:ea typeface="+mn-lt"/>
                <a:cs typeface="+mn-lt"/>
              </a:rPr>
            </a:br>
            <a:r>
              <a:rPr lang="pl-PL" sz="1600" b="1" dirty="0">
                <a:latin typeface="Courier New"/>
                <a:ea typeface="+mn-lt"/>
                <a:cs typeface="+mn-lt"/>
              </a:rPr>
              <a:t>Małgorzata Górska</a:t>
            </a:r>
            <a:br>
              <a:rPr lang="pl-PL" sz="1600" b="1" dirty="0">
                <a:latin typeface="Courier New"/>
                <a:ea typeface="+mn-lt"/>
                <a:cs typeface="+mn-lt"/>
              </a:rPr>
            </a:br>
            <a:r>
              <a:rPr lang="pl-PL" sz="1600" b="1" dirty="0">
                <a:latin typeface="Courier New"/>
                <a:ea typeface="+mn-lt"/>
                <a:cs typeface="+mn-lt"/>
              </a:rPr>
              <a:t>Aleksandra Sawa</a:t>
            </a:r>
            <a:endParaRPr lang="pl-PL" sz="1600">
              <a:latin typeface="Courier New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1806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na wolnym powietrzu, dzień&#10;&#10;Opis wygenerowany automatycznie">
            <a:extLst>
              <a:ext uri="{FF2B5EF4-FFF2-40B4-BE49-F238E27FC236}">
                <a16:creationId xmlns:a16="http://schemas.microsoft.com/office/drawing/2014/main" id="{12FA03E1-998B-7A09-FABE-8E40F252E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84" b="707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72E6820-E72B-E77D-8CD6-19496F9B9923}"/>
              </a:ext>
            </a:extLst>
          </p:cNvPr>
          <p:cNvSpPr txBox="1"/>
          <p:nvPr/>
        </p:nvSpPr>
        <p:spPr>
          <a:xfrm>
            <a:off x="2074813" y="610238"/>
            <a:ext cx="861842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b="1" dirty="0">
                <a:solidFill>
                  <a:srgbClr val="0070C0"/>
                </a:solidFill>
                <a:latin typeface="Courier New"/>
                <a:ea typeface="+mn-lt"/>
                <a:cs typeface="+mn-lt"/>
              </a:rPr>
              <a:t>2 kwietnia to ważna data</a:t>
            </a:r>
            <a:endParaRPr lang="pl-PL" sz="4400">
              <a:latin typeface="Courier New"/>
              <a:ea typeface="+mn-lt"/>
              <a:cs typeface="+mn-lt"/>
            </a:endParaRPr>
          </a:p>
          <a:p>
            <a:pPr algn="l"/>
            <a:endParaRPr lang="pl-PL" sz="4400" dirty="0">
              <a:latin typeface="Courier New"/>
              <a:cs typeface="Calibri"/>
            </a:endParaRPr>
          </a:p>
        </p:txBody>
      </p:sp>
      <p:pic>
        <p:nvPicPr>
          <p:cNvPr id="11" name="Obraz 11" descr="Obraz zawierający logo&#10;&#10;Opis wygenerowany automatycznie">
            <a:extLst>
              <a:ext uri="{FF2B5EF4-FFF2-40B4-BE49-F238E27FC236}">
                <a16:creationId xmlns:a16="http://schemas.microsoft.com/office/drawing/2014/main" id="{261AD4E7-E30E-533E-23A6-6047D6442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11" y="4067804"/>
            <a:ext cx="2305050" cy="1971675"/>
          </a:xfrm>
          <a:prstGeom prst="rect">
            <a:avLst/>
          </a:prstGeom>
        </p:spPr>
      </p:pic>
      <p:pic>
        <p:nvPicPr>
          <p:cNvPr id="13" name="Grafika 5" descr="Siedem małych łańcuchów">
            <a:extLst>
              <a:ext uri="{FF2B5EF4-FFF2-40B4-BE49-F238E27FC236}">
                <a16:creationId xmlns:a16="http://schemas.microsoft.com/office/drawing/2014/main" id="{5D3C0C67-8E46-EC61-4A7F-A67A86B2F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35811" y="-1775604"/>
            <a:ext cx="4572000" cy="4572000"/>
          </a:xfrm>
          <a:prstGeom prst="rect">
            <a:avLst/>
          </a:prstGeom>
        </p:spPr>
      </p:pic>
      <p:pic>
        <p:nvPicPr>
          <p:cNvPr id="15" name="Grafika 5" descr="Siedem małych łańcuchów">
            <a:extLst>
              <a:ext uri="{FF2B5EF4-FFF2-40B4-BE49-F238E27FC236}">
                <a16:creationId xmlns:a16="http://schemas.microsoft.com/office/drawing/2014/main" id="{992C9D0C-08FC-0D92-4CC3-F2E39C8D0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6416" y="3270849"/>
            <a:ext cx="4572000" cy="4572000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5D012BE4-614E-6B26-B41A-556210833426}"/>
              </a:ext>
            </a:extLst>
          </p:cNvPr>
          <p:cNvSpPr>
            <a:spLocks noGrp="1"/>
          </p:cNvSpPr>
          <p:nvPr/>
        </p:nvSpPr>
        <p:spPr>
          <a:xfrm>
            <a:off x="2688566" y="2015841"/>
            <a:ext cx="8324491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r>
              <a:rPr lang="pl-PL" sz="2800" b="1" dirty="0">
                <a:latin typeface="Courier New"/>
                <a:cs typeface="Courier New"/>
              </a:rPr>
              <a:t>Tego dnia na całym świecie obchodzony jest </a:t>
            </a:r>
            <a:br>
              <a:rPr lang="pl-PL" sz="2800" b="1" dirty="0">
                <a:latin typeface="Courier New"/>
              </a:rPr>
            </a:br>
            <a:r>
              <a:rPr lang="pl-PL" sz="3300" b="1" dirty="0">
                <a:solidFill>
                  <a:srgbClr val="0070C0"/>
                </a:solidFill>
                <a:latin typeface="Courier New"/>
                <a:cs typeface="Courier New"/>
              </a:rPr>
              <a:t>Światowy Dzień Świadomości Autyzmu.</a:t>
            </a:r>
            <a:br>
              <a:rPr lang="pl-PL" sz="2800" b="1" dirty="0">
                <a:latin typeface="Courier New"/>
              </a:rPr>
            </a:br>
            <a:br>
              <a:rPr lang="pl-PL" sz="2800" b="1" dirty="0">
                <a:latin typeface="Courier New"/>
              </a:rPr>
            </a:br>
            <a:r>
              <a:rPr lang="pl-PL" sz="2800" b="1" dirty="0">
                <a:solidFill>
                  <a:schemeClr val="tx2"/>
                </a:solidFill>
                <a:latin typeface="Courier New"/>
                <a:cs typeface="Courier New"/>
              </a:rPr>
              <a:t>Został ustanowiony w 2007 roku przez Zgromadzenie Ogólne ONZ z inicjatywy Kataru.</a:t>
            </a:r>
            <a:br>
              <a:rPr lang="pl-PL" sz="2800" b="1" dirty="0">
                <a:latin typeface="Courier New"/>
              </a:rPr>
            </a:br>
            <a:br>
              <a:rPr lang="pl-PL" sz="2800" b="1" dirty="0">
                <a:latin typeface="Courier New"/>
              </a:rPr>
            </a:br>
            <a:r>
              <a:rPr lang="pl-PL" sz="2800" b="1" dirty="0">
                <a:solidFill>
                  <a:schemeClr val="tx2"/>
                </a:solidFill>
                <a:latin typeface="Courier New"/>
                <a:cs typeface="Courier New"/>
              </a:rPr>
              <a:t>Jego celem jest kształtowanie naszej wrażliwości i akceptacji względem osób dotkniętych autyzmem.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2800" b="1" dirty="0">
              <a:solidFill>
                <a:srgbClr val="0070C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3039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6B734040-CAE8-A4A6-3CE6-E8692DFC3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8" r="19937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E643A6-AFC6-D89C-B122-DA81DA4D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4" y="1146911"/>
            <a:ext cx="5609124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ourier New"/>
                <a:cs typeface="Courier New"/>
              </a:rPr>
              <a:t>Czym</a:t>
            </a:r>
            <a:r>
              <a:rPr lang="en-US" b="1" dirty="0">
                <a:solidFill>
                  <a:schemeClr val="accent1"/>
                </a:solidFill>
                <a:latin typeface="Courier New"/>
                <a:cs typeface="Courier New"/>
              </a:rPr>
              <a:t> jest </a:t>
            </a:r>
            <a:br>
              <a:rPr lang="en-US" b="1" dirty="0">
                <a:solidFill>
                  <a:schemeClr val="accent1"/>
                </a:solidFill>
                <a:latin typeface="Courier New"/>
                <a:cs typeface="Courier New"/>
              </a:rPr>
            </a:br>
            <a:r>
              <a:rPr lang="en-US" b="1" dirty="0" err="1">
                <a:solidFill>
                  <a:schemeClr val="accent1"/>
                </a:solidFill>
                <a:latin typeface="Courier New"/>
                <a:cs typeface="Courier New"/>
              </a:rPr>
              <a:t>autyzm</a:t>
            </a:r>
            <a:r>
              <a:rPr lang="en-US" b="1" dirty="0">
                <a:solidFill>
                  <a:schemeClr val="accent1"/>
                </a:solidFill>
                <a:latin typeface="Courier New"/>
                <a:cs typeface="Courier New"/>
              </a:rPr>
              <a:t>?</a:t>
            </a:r>
            <a:endParaRPr lang="pl-PL" b="1">
              <a:solidFill>
                <a:schemeClr val="accent1"/>
              </a:solidFill>
              <a:latin typeface="Courier New"/>
              <a:cs typeface="Calibri Ligh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ACF9C0B2-1A36-30FF-8182-FF03A23C8DF2}"/>
              </a:ext>
            </a:extLst>
          </p:cNvPr>
          <p:cNvSpPr>
            <a:spLocks noGrp="1"/>
          </p:cNvSpPr>
          <p:nvPr/>
        </p:nvSpPr>
        <p:spPr>
          <a:xfrm>
            <a:off x="371094" y="2718054"/>
            <a:ext cx="5911811" cy="3998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Autyzm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to </a:t>
            </a:r>
            <a:r>
              <a:rPr lang="en-US" sz="2400" b="1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zaburzenie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400" b="1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neurorozwojowe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, </a:t>
            </a:r>
            <a:r>
              <a:rPr lang="en-US" sz="2400" b="1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związane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z </a:t>
            </a:r>
            <a:r>
              <a:rPr lang="en-US" sz="2400" b="1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nieprawidłową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400" b="1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pracą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400" b="1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mózgu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. </a:t>
            </a:r>
            <a:b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</a:rPr>
            </a:br>
            <a:b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</a:rPr>
            </a:br>
            <a:r>
              <a:rPr lang="en-US" sz="2400" b="1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Może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400" b="1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się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400" b="1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objawiać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w </a:t>
            </a:r>
            <a:r>
              <a:rPr lang="en-US" sz="2400" b="1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różny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400" b="1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sposób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u </a:t>
            </a:r>
            <a:r>
              <a:rPr lang="en-US" sz="2400" b="1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poszczególnych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400" b="1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osób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. </a:t>
            </a:r>
            <a:b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</a:rPr>
            </a:br>
            <a:b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</a:rPr>
            </a:b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Osoby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z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autyzmem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mają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trudności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w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zakresie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relacji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społecznych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,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porozumiewania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się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,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wyobraźni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,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sztywnością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zachowań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.</a:t>
            </a:r>
            <a:b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</a:rPr>
            </a:br>
            <a:br>
              <a:rPr lang="en-US" sz="2400" dirty="0">
                <a:latin typeface="Courier New"/>
              </a:rPr>
            </a:br>
            <a:br>
              <a:rPr lang="en-US" sz="2400" dirty="0">
                <a:latin typeface="Courier New"/>
              </a:rPr>
            </a:br>
            <a:br>
              <a:rPr lang="en-US" sz="2400" dirty="0">
                <a:latin typeface="Courier New"/>
              </a:rPr>
            </a:br>
            <a:endParaRPr lang="en-US" sz="2400">
              <a:latin typeface="Courier New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7035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na wolnym powietrzu, dzień&#10;&#10;Opis wygenerowany automatycznie">
            <a:extLst>
              <a:ext uri="{FF2B5EF4-FFF2-40B4-BE49-F238E27FC236}">
                <a16:creationId xmlns:a16="http://schemas.microsoft.com/office/drawing/2014/main" id="{12FA03E1-998B-7A09-FABE-8E40F252E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84" b="707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72E6820-E72B-E77D-8CD6-19496F9B9923}"/>
              </a:ext>
            </a:extLst>
          </p:cNvPr>
          <p:cNvSpPr txBox="1"/>
          <p:nvPr/>
        </p:nvSpPr>
        <p:spPr>
          <a:xfrm>
            <a:off x="3052473" y="509597"/>
            <a:ext cx="861842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solidFill>
                  <a:srgbClr val="0070C0"/>
                </a:solidFill>
                <a:latin typeface="Courier New"/>
                <a:ea typeface="+mn-lt"/>
                <a:cs typeface="+mn-lt"/>
              </a:rPr>
              <a:t>Autyzm nie jest chorobą, nie jest zaraźliwy i nie musisz się go bać!</a:t>
            </a:r>
            <a:endParaRPr lang="pl-PL" sz="4000">
              <a:latin typeface="Courier New"/>
              <a:ea typeface="+mn-lt"/>
              <a:cs typeface="+mn-lt"/>
            </a:endParaRPr>
          </a:p>
        </p:txBody>
      </p:sp>
      <p:pic>
        <p:nvPicPr>
          <p:cNvPr id="13" name="Grafika 5" descr="Siedem małych łańcuchów">
            <a:extLst>
              <a:ext uri="{FF2B5EF4-FFF2-40B4-BE49-F238E27FC236}">
                <a16:creationId xmlns:a16="http://schemas.microsoft.com/office/drawing/2014/main" id="{5D3C0C67-8E46-EC61-4A7F-A67A86B2F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35811" y="-1775604"/>
            <a:ext cx="4572000" cy="4572000"/>
          </a:xfrm>
          <a:prstGeom prst="rect">
            <a:avLst/>
          </a:prstGeom>
        </p:spPr>
      </p:pic>
      <p:pic>
        <p:nvPicPr>
          <p:cNvPr id="15" name="Grafika 5" descr="Siedem małych łańcuchów">
            <a:extLst>
              <a:ext uri="{FF2B5EF4-FFF2-40B4-BE49-F238E27FC236}">
                <a16:creationId xmlns:a16="http://schemas.microsoft.com/office/drawing/2014/main" id="{992C9D0C-08FC-0D92-4CC3-F2E39C8D0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416" y="3270849"/>
            <a:ext cx="4572000" cy="4572000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5D012BE4-614E-6B26-B41A-556210833426}"/>
              </a:ext>
            </a:extLst>
          </p:cNvPr>
          <p:cNvSpPr>
            <a:spLocks noGrp="1"/>
          </p:cNvSpPr>
          <p:nvPr/>
        </p:nvSpPr>
        <p:spPr>
          <a:xfrm>
            <a:off x="2688566" y="2015841"/>
            <a:ext cx="8324491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endParaRPr lang="pl-PL" sz="2800" b="1" dirty="0">
              <a:solidFill>
                <a:schemeClr val="tx2"/>
              </a:solidFill>
              <a:latin typeface="Courier New"/>
              <a:cs typeface="Courier New"/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2800" b="1" dirty="0">
              <a:solidFill>
                <a:srgbClr val="0070C0"/>
              </a:solidFill>
              <a:latin typeface="Courier New"/>
              <a:cs typeface="Courier New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C4237BE-9CF4-A05F-B0F9-7108569997A1}"/>
              </a:ext>
            </a:extLst>
          </p:cNvPr>
          <p:cNvSpPr>
            <a:spLocks noGrp="1"/>
          </p:cNvSpPr>
          <p:nvPr/>
        </p:nvSpPr>
        <p:spPr>
          <a:xfrm>
            <a:off x="4682993" y="2792981"/>
            <a:ext cx="6467725" cy="4333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chemeClr val="tx2"/>
                </a:solidFill>
                <a:latin typeface="Courier New"/>
                <a:cs typeface="Courier New"/>
              </a:rPr>
              <a:t>Autyzm jest stanem – odmiennym sposobem myślenia i odczuwania świata.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chemeClr val="tx2"/>
                </a:solidFill>
                <a:latin typeface="Courier New"/>
                <a:cs typeface="Courier New"/>
              </a:rPr>
              <a:t>Jest częścią tożsamości danej osoby, występuje od urodzenia i… po prostu jest.</a:t>
            </a:r>
            <a:endParaRPr lang="en-US" sz="2400" b="1">
              <a:solidFill>
                <a:schemeClr val="tx2"/>
              </a:solidFill>
              <a:latin typeface="Courier New"/>
              <a:cs typeface="Courier New"/>
            </a:endParaRPr>
          </a:p>
        </p:txBody>
      </p:sp>
      <p:pic>
        <p:nvPicPr>
          <p:cNvPr id="5" name="Obraz 7" descr="Obraz zawierający na wolnym powietrzu, trawa, kopuła, piłka&#10;&#10;Opis wygenerowany automatycznie">
            <a:extLst>
              <a:ext uri="{FF2B5EF4-FFF2-40B4-BE49-F238E27FC236}">
                <a16:creationId xmlns:a16="http://schemas.microsoft.com/office/drawing/2014/main" id="{10626B2C-44F0-F8FE-F2D3-CE77AB38D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66" y="2799090"/>
            <a:ext cx="3893388" cy="367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6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na wolnym powietrzu, dzień&#10;&#10;Opis wygenerowany automatycznie">
            <a:extLst>
              <a:ext uri="{FF2B5EF4-FFF2-40B4-BE49-F238E27FC236}">
                <a16:creationId xmlns:a16="http://schemas.microsoft.com/office/drawing/2014/main" id="{12FA03E1-998B-7A09-FABE-8E40F252E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84" b="707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pic>
        <p:nvPicPr>
          <p:cNvPr id="13" name="Grafika 5" descr="Siedem małych łańcuchów">
            <a:extLst>
              <a:ext uri="{FF2B5EF4-FFF2-40B4-BE49-F238E27FC236}">
                <a16:creationId xmlns:a16="http://schemas.microsoft.com/office/drawing/2014/main" id="{5D3C0C67-8E46-EC61-4A7F-A67A86B2F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35811" y="-1775604"/>
            <a:ext cx="4572000" cy="4572000"/>
          </a:xfrm>
          <a:prstGeom prst="rect">
            <a:avLst/>
          </a:prstGeom>
        </p:spPr>
      </p:pic>
      <p:pic>
        <p:nvPicPr>
          <p:cNvPr id="15" name="Grafika 5" descr="Siedem małych łańcuchów">
            <a:extLst>
              <a:ext uri="{FF2B5EF4-FFF2-40B4-BE49-F238E27FC236}">
                <a16:creationId xmlns:a16="http://schemas.microsoft.com/office/drawing/2014/main" id="{992C9D0C-08FC-0D92-4CC3-F2E39C8D0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416" y="3270849"/>
            <a:ext cx="4572000" cy="4572000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5D012BE4-614E-6B26-B41A-556210833426}"/>
              </a:ext>
            </a:extLst>
          </p:cNvPr>
          <p:cNvSpPr>
            <a:spLocks noGrp="1"/>
          </p:cNvSpPr>
          <p:nvPr/>
        </p:nvSpPr>
        <p:spPr>
          <a:xfrm>
            <a:off x="2688566" y="2015841"/>
            <a:ext cx="8324491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endParaRPr lang="pl-PL" sz="2800" b="1" dirty="0">
              <a:solidFill>
                <a:schemeClr val="tx2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2" name="Zawartość — symbol zastępczy 4" descr="Podstawowy diagram promieniowy przedstawiający relację 3 zadań wokół grupy centralnej">
            <a:extLst>
              <a:ext uri="{FF2B5EF4-FFF2-40B4-BE49-F238E27FC236}">
                <a16:creationId xmlns:a16="http://schemas.microsoft.com/office/drawing/2014/main" id="{060AA8F7-52C4-F884-6D93-7108D7712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15674"/>
              </p:ext>
            </p:extLst>
          </p:nvPr>
        </p:nvGraphicFramePr>
        <p:xfrm>
          <a:off x="7206292" y="1192422"/>
          <a:ext cx="4752974" cy="511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4" name="pole tekstowe 33">
            <a:extLst>
              <a:ext uri="{FF2B5EF4-FFF2-40B4-BE49-F238E27FC236}">
                <a16:creationId xmlns:a16="http://schemas.microsoft.com/office/drawing/2014/main" id="{BB4B94B7-DA69-0057-4AA1-3989DC2C373A}"/>
              </a:ext>
            </a:extLst>
          </p:cNvPr>
          <p:cNvSpPr txBox="1"/>
          <p:nvPr/>
        </p:nvSpPr>
        <p:spPr>
          <a:xfrm>
            <a:off x="669985" y="2510287"/>
            <a:ext cx="6797615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200" b="1" dirty="0">
                <a:solidFill>
                  <a:srgbClr val="0070C0"/>
                </a:solidFill>
                <a:latin typeface="Courier New"/>
                <a:cs typeface="Segoe UI"/>
              </a:rPr>
              <a:t>Autyści</a:t>
            </a:r>
            <a:r>
              <a:rPr lang="pl-PL" sz="2200" b="1" dirty="0">
                <a:solidFill>
                  <a:srgbClr val="1D5253"/>
                </a:solidFill>
                <a:latin typeface="Courier New"/>
                <a:cs typeface="Segoe UI"/>
              </a:rPr>
              <a:t> to takie same osoby jak my, ale wyróżnia je </a:t>
            </a:r>
            <a:r>
              <a:rPr lang="pl-PL" sz="2200" b="1" dirty="0">
                <a:solidFill>
                  <a:srgbClr val="0070C0"/>
                </a:solidFill>
                <a:latin typeface="Courier New"/>
                <a:cs typeface="Segoe UI"/>
              </a:rPr>
              <a:t>niecodzienna osobowość</a:t>
            </a:r>
            <a:r>
              <a:rPr lang="pl-PL" sz="2200" b="1" dirty="0">
                <a:solidFill>
                  <a:srgbClr val="1D5253"/>
                </a:solidFill>
                <a:latin typeface="Courier New"/>
                <a:cs typeface="Segoe UI"/>
              </a:rPr>
              <a:t>. </a:t>
            </a:r>
            <a:r>
              <a:rPr lang="en-US" sz="2200" dirty="0">
                <a:solidFill>
                  <a:srgbClr val="1D5253"/>
                </a:solidFill>
                <a:latin typeface="Courier New"/>
                <a:cs typeface="Segoe UI"/>
              </a:rPr>
              <a:t>​</a:t>
            </a:r>
          </a:p>
          <a:p>
            <a:r>
              <a:rPr lang="pl-PL" sz="2200" b="1" dirty="0">
                <a:solidFill>
                  <a:srgbClr val="1D5253"/>
                </a:solidFill>
                <a:latin typeface="Courier New"/>
                <a:cs typeface="Segoe UI"/>
              </a:rPr>
              <a:t>Ich mózgi pracują w nieco inny sposób, dlatego:</a:t>
            </a:r>
            <a:r>
              <a:rPr lang="en-US" sz="2200" dirty="0">
                <a:solidFill>
                  <a:srgbClr val="1D5253"/>
                </a:solidFill>
                <a:latin typeface="Courier New"/>
                <a:cs typeface="Segoe UI"/>
              </a:rPr>
              <a:t>​</a:t>
            </a:r>
            <a:br>
              <a:rPr lang="en-US" sz="2200" dirty="0">
                <a:latin typeface="Courier New"/>
                <a:cs typeface="Segoe UI"/>
              </a:rPr>
            </a:br>
            <a:r>
              <a:rPr lang="pl-PL" sz="2200" b="1" dirty="0">
                <a:solidFill>
                  <a:srgbClr val="1D5253"/>
                </a:solidFill>
                <a:latin typeface="Courier New"/>
                <a:cs typeface="Segoe UI"/>
              </a:rPr>
              <a:t>- myślą inaczej, </a:t>
            </a:r>
            <a:r>
              <a:rPr lang="en-US" sz="2200" dirty="0">
                <a:solidFill>
                  <a:srgbClr val="1D5253"/>
                </a:solidFill>
                <a:latin typeface="Courier New"/>
                <a:cs typeface="Segoe UI"/>
              </a:rPr>
              <a:t>​</a:t>
            </a:r>
            <a:br>
              <a:rPr lang="en-US" sz="2200" dirty="0">
                <a:latin typeface="Courier New"/>
                <a:cs typeface="Segoe UI"/>
              </a:rPr>
            </a:br>
            <a:r>
              <a:rPr lang="pl-PL" sz="2200" b="1" dirty="0">
                <a:solidFill>
                  <a:srgbClr val="1D5253"/>
                </a:solidFill>
                <a:latin typeface="Courier New"/>
                <a:cs typeface="Segoe UI"/>
              </a:rPr>
              <a:t>- mają nieszablonowe spojrzenie na świat,</a:t>
            </a:r>
            <a:r>
              <a:rPr lang="en-US" sz="2200" dirty="0">
                <a:solidFill>
                  <a:srgbClr val="1D5253"/>
                </a:solidFill>
                <a:latin typeface="Courier New"/>
                <a:cs typeface="Segoe UI"/>
              </a:rPr>
              <a:t>​</a:t>
            </a:r>
            <a:br>
              <a:rPr lang="en-US" sz="2200" dirty="0">
                <a:latin typeface="Courier New"/>
                <a:cs typeface="Segoe UI"/>
              </a:rPr>
            </a:br>
            <a:r>
              <a:rPr lang="pl-PL" sz="2200" b="1" dirty="0">
                <a:solidFill>
                  <a:srgbClr val="1D5253"/>
                </a:solidFill>
                <a:latin typeface="Courier New"/>
                <a:cs typeface="Segoe UI"/>
              </a:rPr>
              <a:t>- mają niesamowite pasje i talenty. </a:t>
            </a:r>
            <a:r>
              <a:rPr lang="en-US" sz="2200" dirty="0">
                <a:solidFill>
                  <a:srgbClr val="1D5253"/>
                </a:solidFill>
                <a:latin typeface="Courier New"/>
                <a:cs typeface="Segoe UI"/>
              </a:rPr>
              <a:t>​</a:t>
            </a:r>
            <a:br>
              <a:rPr lang="en-US" sz="2200" dirty="0">
                <a:latin typeface="Courier New"/>
                <a:cs typeface="Segoe UI"/>
              </a:rPr>
            </a:br>
            <a:r>
              <a:rPr lang="pl-PL" sz="2200" b="1" dirty="0">
                <a:solidFill>
                  <a:srgbClr val="0070C0"/>
                </a:solidFill>
                <a:latin typeface="Courier New"/>
                <a:cs typeface="Segoe UI"/>
              </a:rPr>
              <a:t>Nie ma dwóch takich samym  osób z autyzmem!</a:t>
            </a:r>
            <a:r>
              <a:rPr lang="en-US" sz="2200" dirty="0">
                <a:solidFill>
                  <a:srgbClr val="1D5253"/>
                </a:solidFill>
                <a:latin typeface="Courier New"/>
                <a:cs typeface="Segoe UI"/>
              </a:rPr>
              <a:t>​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72E6820-E72B-E77D-8CD6-19496F9B9923}"/>
              </a:ext>
            </a:extLst>
          </p:cNvPr>
          <p:cNvSpPr txBox="1"/>
          <p:nvPr/>
        </p:nvSpPr>
        <p:spPr>
          <a:xfrm>
            <a:off x="895870" y="638993"/>
            <a:ext cx="8618426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b="1" dirty="0">
                <a:solidFill>
                  <a:srgbClr val="0070C0"/>
                </a:solidFill>
                <a:latin typeface="Courier New"/>
                <a:ea typeface="+mn-lt"/>
                <a:cs typeface="+mn-lt"/>
              </a:rPr>
              <a:t>Dlaczego osoby z autyzmem są wyjątkowe?</a:t>
            </a:r>
            <a:endParaRPr lang="pl-PL" sz="4400">
              <a:latin typeface="Courier New"/>
              <a:ea typeface="+mn-lt"/>
              <a:cs typeface="+mn-lt"/>
            </a:endParaRPr>
          </a:p>
          <a:p>
            <a:endParaRPr lang="pl-PL" sz="4400" b="1" dirty="0">
              <a:solidFill>
                <a:srgbClr val="0070C0"/>
              </a:solidFill>
              <a:latin typeface="Courier New"/>
              <a:ea typeface="+mn-lt"/>
              <a:cs typeface="+mn-lt"/>
            </a:endParaRPr>
          </a:p>
          <a:p>
            <a:pPr algn="l"/>
            <a:endParaRPr lang="pl-PL" sz="4400" dirty="0">
              <a:latin typeface="Courier New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682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15DE02-B801-5B36-E147-49BB5DAD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524" y="393879"/>
            <a:ext cx="4840010" cy="180730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1"/>
                </a:solidFill>
                <a:latin typeface="Courier New"/>
                <a:ea typeface="+mj-lt"/>
                <a:cs typeface="+mj-lt"/>
              </a:rPr>
              <a:t>Jakie mają problemy osoby z autyzmem?</a:t>
            </a:r>
            <a:endParaRPr lang="pl-PL">
              <a:solidFill>
                <a:schemeClr val="accent1"/>
              </a:solidFill>
              <a:latin typeface="Courier New"/>
              <a:ea typeface="+mj-lt"/>
              <a:cs typeface="+mj-lt"/>
            </a:endParaRPr>
          </a:p>
          <a:p>
            <a:endParaRPr lang="pl-PL" dirty="0">
              <a:solidFill>
                <a:schemeClr val="accent1"/>
              </a:solidFill>
              <a:latin typeface="Courier New"/>
              <a:cs typeface="Calibri Light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F2325B8-EF6C-0596-AF9E-8BCF1CB37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11" r="1526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E1136E-DB4F-C13C-8392-32180D34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336" y="2333297"/>
            <a:ext cx="5616386" cy="4850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tx2"/>
                </a:solidFill>
                <a:latin typeface="Courier New"/>
                <a:ea typeface="+mn-lt"/>
                <a:cs typeface="+mn-lt"/>
              </a:rPr>
              <a:t>Niestety autyści mają też pewne trudności: </a:t>
            </a:r>
            <a:br>
              <a:rPr lang="pl-PL" sz="2000" b="1" dirty="0">
                <a:latin typeface="Courier New"/>
                <a:ea typeface="+mn-lt"/>
                <a:cs typeface="+mn-lt"/>
              </a:rPr>
            </a:br>
            <a:endParaRPr lang="pl-PL" sz="2000" b="1">
              <a:solidFill>
                <a:schemeClr val="tx2"/>
              </a:solidFill>
              <a:latin typeface="Courier New"/>
              <a:ea typeface="+mn-lt"/>
              <a:cs typeface="+mn-lt"/>
            </a:endParaRPr>
          </a:p>
          <a:p>
            <a:r>
              <a:rPr lang="pl-PL" sz="2000" b="1" dirty="0">
                <a:solidFill>
                  <a:schemeClr val="tx2"/>
                </a:solidFill>
                <a:latin typeface="Courier New"/>
                <a:ea typeface="+mn-lt"/>
                <a:cs typeface="+mn-lt"/>
              </a:rPr>
              <a:t>trudno im nawiązywać relacje </a:t>
            </a:r>
            <a:r>
              <a:rPr lang="pl-PL" sz="2000" dirty="0">
                <a:solidFill>
                  <a:schemeClr val="tx2"/>
                </a:solidFill>
                <a:latin typeface="Courier New"/>
                <a:ea typeface="+mn-lt"/>
                <a:cs typeface="+mn-lt"/>
              </a:rPr>
              <a:t>z</a:t>
            </a:r>
            <a:r>
              <a:rPr lang="pl-PL" sz="2000" b="1" dirty="0">
                <a:solidFill>
                  <a:schemeClr val="tx2"/>
                </a:solidFill>
                <a:latin typeface="Courier New"/>
                <a:ea typeface="+mn-lt"/>
                <a:cs typeface="+mn-lt"/>
              </a:rPr>
              <a:t> </a:t>
            </a:r>
            <a:r>
              <a:rPr lang="pl-PL" sz="2000" dirty="0">
                <a:solidFill>
                  <a:schemeClr val="tx2"/>
                </a:solidFill>
                <a:latin typeface="Courier New"/>
                <a:ea typeface="+mn-lt"/>
                <a:cs typeface="+mn-lt"/>
              </a:rPr>
              <a:t>innymi, przez co mogą czuć się osamotnieni.</a:t>
            </a:r>
            <a:br>
              <a:rPr lang="pl-PL" sz="2000" dirty="0">
                <a:latin typeface="Courier New"/>
                <a:ea typeface="+mn-lt"/>
                <a:cs typeface="+mn-lt"/>
              </a:rPr>
            </a:br>
            <a:endParaRPr lang="pl-PL" sz="2000">
              <a:solidFill>
                <a:schemeClr val="tx2"/>
              </a:solidFill>
              <a:latin typeface="Courier New"/>
              <a:ea typeface="+mn-lt"/>
              <a:cs typeface="+mn-lt"/>
            </a:endParaRPr>
          </a:p>
          <a:p>
            <a:r>
              <a:rPr lang="pl-PL" sz="2000" dirty="0">
                <a:solidFill>
                  <a:schemeClr val="tx2"/>
                </a:solidFill>
                <a:latin typeface="Courier New"/>
                <a:ea typeface="+mn-lt"/>
                <a:cs typeface="+mn-lt"/>
              </a:rPr>
              <a:t>najczęściej </a:t>
            </a:r>
            <a:r>
              <a:rPr lang="pl-PL" sz="2000" b="1" dirty="0">
                <a:solidFill>
                  <a:schemeClr val="tx2"/>
                </a:solidFill>
                <a:latin typeface="Courier New"/>
                <a:ea typeface="+mn-lt"/>
                <a:cs typeface="+mn-lt"/>
              </a:rPr>
              <a:t>nie potrafią tak jak my wyrażać swoich emocji</a:t>
            </a:r>
            <a:r>
              <a:rPr lang="pl-PL" sz="2000" dirty="0">
                <a:solidFill>
                  <a:schemeClr val="tx2"/>
                </a:solidFill>
                <a:latin typeface="Courier New"/>
                <a:ea typeface="+mn-lt"/>
                <a:cs typeface="+mn-lt"/>
              </a:rPr>
              <a:t> - np. radości, smutku, złości, przez co trudniej ich zrozumieć.</a:t>
            </a:r>
            <a:br>
              <a:rPr lang="pl-PL" sz="2000" dirty="0">
                <a:latin typeface="Courier New"/>
                <a:ea typeface="+mn-lt"/>
                <a:cs typeface="+mn-lt"/>
              </a:rPr>
            </a:br>
            <a:endParaRPr lang="pl-PL" sz="2000">
              <a:solidFill>
                <a:srgbClr val="44546A"/>
              </a:solidFill>
              <a:latin typeface="Courier New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2000" dirty="0">
                <a:solidFill>
                  <a:schemeClr val="accent1"/>
                </a:solidFill>
                <a:latin typeface="Courier New"/>
                <a:ea typeface="+mn-lt"/>
                <a:cs typeface="+mn-lt"/>
              </a:rPr>
              <a:t>Każda osoba z autyzmem jest </a:t>
            </a:r>
            <a:r>
              <a:rPr lang="pl-PL" sz="2000" b="1" dirty="0">
                <a:solidFill>
                  <a:schemeClr val="accent1"/>
                </a:solidFill>
                <a:latin typeface="Courier New"/>
                <a:ea typeface="+mn-lt"/>
                <a:cs typeface="+mn-lt"/>
              </a:rPr>
              <a:t>inna i na swój sposób niepowtarzalna!</a:t>
            </a:r>
            <a:r>
              <a:rPr lang="pl-PL" sz="2000" b="1" dirty="0">
                <a:solidFill>
                  <a:schemeClr val="tx2"/>
                </a:solidFill>
                <a:latin typeface="Courier New"/>
                <a:ea typeface="+mn-lt"/>
                <a:cs typeface="+mn-lt"/>
              </a:rPr>
              <a:t> </a:t>
            </a:r>
            <a:endParaRPr lang="pl-PL" sz="2000" dirty="0">
              <a:solidFill>
                <a:schemeClr val="tx2"/>
              </a:solidFill>
              <a:latin typeface="Courier New"/>
              <a:ea typeface="+mn-lt"/>
              <a:cs typeface="+mn-lt"/>
            </a:endParaRPr>
          </a:p>
          <a:p>
            <a:pPr marL="0" indent="0">
              <a:buNone/>
            </a:pPr>
            <a:endParaRPr lang="pl-PL" sz="2000" dirty="0">
              <a:latin typeface="Courier New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014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na wolnym powietrzu, dzień&#10;&#10;Opis wygenerowany automatycznie">
            <a:extLst>
              <a:ext uri="{FF2B5EF4-FFF2-40B4-BE49-F238E27FC236}">
                <a16:creationId xmlns:a16="http://schemas.microsoft.com/office/drawing/2014/main" id="{12FA03E1-998B-7A09-FABE-8E40F252E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84" b="707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pic>
        <p:nvPicPr>
          <p:cNvPr id="13" name="Grafika 5" descr="Siedem małych łańcuchów">
            <a:extLst>
              <a:ext uri="{FF2B5EF4-FFF2-40B4-BE49-F238E27FC236}">
                <a16:creationId xmlns:a16="http://schemas.microsoft.com/office/drawing/2014/main" id="{5D3C0C67-8E46-EC61-4A7F-A67A86B2F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35811" y="-1775604"/>
            <a:ext cx="4572000" cy="4572000"/>
          </a:xfrm>
          <a:prstGeom prst="rect">
            <a:avLst/>
          </a:prstGeom>
        </p:spPr>
      </p:pic>
      <p:pic>
        <p:nvPicPr>
          <p:cNvPr id="15" name="Grafika 5" descr="Siedem małych łańcuchów">
            <a:extLst>
              <a:ext uri="{FF2B5EF4-FFF2-40B4-BE49-F238E27FC236}">
                <a16:creationId xmlns:a16="http://schemas.microsoft.com/office/drawing/2014/main" id="{992C9D0C-08FC-0D92-4CC3-F2E39C8D0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416" y="3270849"/>
            <a:ext cx="4572000" cy="4572000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5D012BE4-614E-6B26-B41A-556210833426}"/>
              </a:ext>
            </a:extLst>
          </p:cNvPr>
          <p:cNvSpPr>
            <a:spLocks noGrp="1"/>
          </p:cNvSpPr>
          <p:nvPr/>
        </p:nvSpPr>
        <p:spPr>
          <a:xfrm>
            <a:off x="963283" y="1052558"/>
            <a:ext cx="10926792" cy="4891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br>
              <a:rPr lang="pl-PL" sz="1800" b="1" dirty="0">
                <a:latin typeface="Courier New"/>
                <a:ea typeface="+mn-lt"/>
                <a:cs typeface="+mn-lt"/>
              </a:rPr>
            </a:b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ourier New"/>
                <a:ea typeface="+mn-lt"/>
                <a:cs typeface="+mn-lt"/>
              </a:rPr>
              <a:t>1. Chciałbym się z Tobą przywitać, ale czasem nie wiem jak to zrobić. Ty pierwszy podaj mi rękę, będzie mi łatwiej to odwzajemnić.</a:t>
            </a:r>
            <a:br>
              <a:rPr lang="pl-PL" sz="1800" b="1" dirty="0">
                <a:latin typeface="Courier New"/>
                <a:ea typeface="+mn-lt"/>
                <a:cs typeface="+mn-lt"/>
              </a:rPr>
            </a:br>
            <a:br>
              <a:rPr lang="pl-PL" sz="1800" b="1" dirty="0">
                <a:latin typeface="Courier New"/>
                <a:ea typeface="+mn-lt"/>
                <a:cs typeface="+mn-lt"/>
              </a:rPr>
            </a:b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ourier New"/>
                <a:ea typeface="+mn-lt"/>
                <a:cs typeface="+mn-lt"/>
              </a:rPr>
              <a:t>2. Słucham Cię, ale nie lubię patrzeć Ci w oczy. Czasem nie wiem dlaczego się do mnie uśmiechasz. </a:t>
            </a:r>
            <a:br>
              <a:rPr lang="pl-PL" sz="1800" b="1" dirty="0">
                <a:latin typeface="Courier New"/>
                <a:ea typeface="+mn-lt"/>
                <a:cs typeface="+mn-lt"/>
              </a:rPr>
            </a:br>
            <a:br>
              <a:rPr lang="pl-PL" sz="1800" b="1" dirty="0">
                <a:latin typeface="Courier New"/>
                <a:ea typeface="+mn-lt"/>
                <a:cs typeface="+mn-lt"/>
              </a:rPr>
            </a:b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ourier New"/>
                <a:ea typeface="+mn-lt"/>
                <a:cs typeface="+mn-lt"/>
              </a:rPr>
              <a:t>3. Poczekaj na mnie. Potrzebuję dłuższej chwili, żeby dokończyć to, co zacząłem.</a:t>
            </a:r>
            <a:br>
              <a:rPr lang="pl-PL" sz="1800" b="1" dirty="0">
                <a:latin typeface="Courier New"/>
                <a:ea typeface="+mn-lt"/>
                <a:cs typeface="+mn-lt"/>
              </a:rPr>
            </a:br>
            <a:br>
              <a:rPr lang="pl-PL" sz="1800" b="1" dirty="0">
                <a:latin typeface="Courier New"/>
                <a:ea typeface="+mn-lt"/>
                <a:cs typeface="+mn-lt"/>
              </a:rPr>
            </a:b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ourier New"/>
                <a:ea typeface="+mn-lt"/>
                <a:cs typeface="+mn-lt"/>
              </a:rPr>
              <a:t>4. To, że krzyczę i płaczę nie znaczy, że jestem niegrzeczny, tylko boję się kiedy jest dużo ludzi, dźwięków i świateł. </a:t>
            </a:r>
            <a:br>
              <a:rPr lang="pl-PL" sz="1800" b="1" dirty="0">
                <a:latin typeface="Courier New"/>
                <a:ea typeface="+mn-lt"/>
                <a:cs typeface="+mn-lt"/>
              </a:rPr>
            </a:br>
            <a:br>
              <a:rPr lang="pl-PL" sz="1800" b="1" dirty="0">
                <a:latin typeface="Courier New"/>
                <a:ea typeface="+mn-lt"/>
                <a:cs typeface="+mn-lt"/>
              </a:rPr>
            </a:b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ourier New"/>
                <a:ea typeface="+mn-lt"/>
                <a:cs typeface="+mn-lt"/>
              </a:rPr>
              <a:t>5. Wymyślam dziwne zabawy, bo nie rozumiem, że niektóre sytuacje są niebezpieczne. </a:t>
            </a:r>
            <a:br>
              <a:rPr lang="pl-PL" sz="1800" b="1" dirty="0">
                <a:latin typeface="Courier New"/>
                <a:ea typeface="+mn-lt"/>
                <a:cs typeface="+mn-lt"/>
              </a:rPr>
            </a:br>
            <a:br>
              <a:rPr lang="pl-PL" sz="1800" b="1" dirty="0">
                <a:latin typeface="Courier New"/>
                <a:ea typeface="+mn-lt"/>
                <a:cs typeface="+mn-lt"/>
              </a:rPr>
            </a:b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ourier New"/>
                <a:ea typeface="+mn-lt"/>
                <a:cs typeface="+mn-lt"/>
              </a:rPr>
              <a:t>6. Boję się bardzo wielu rzeczy, które dla Ciebie są proste i naturalne. Żeby nauczyć się zachowywać się tak jak Ty muszę być bardzo odważny.</a:t>
            </a:r>
            <a:br>
              <a:rPr lang="pl-PL" sz="1800" b="1" dirty="0">
                <a:latin typeface="Courier New"/>
                <a:ea typeface="+mn-lt"/>
                <a:cs typeface="+mn-lt"/>
              </a:rPr>
            </a:br>
            <a:br>
              <a:rPr lang="pl-PL" sz="1800" b="1" dirty="0">
                <a:latin typeface="Courier New"/>
                <a:ea typeface="+mn-lt"/>
                <a:cs typeface="+mn-lt"/>
              </a:rPr>
            </a:b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ourier New"/>
                <a:ea typeface="+mn-lt"/>
                <a:cs typeface="+mn-lt"/>
              </a:rPr>
              <a:t>7. Poskaczmy, pokręćmy się, pohuśtaj mnie – to lekarstwo na mój stres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ourier New"/>
                <a:ea typeface="+mn-lt"/>
                <a:cs typeface="+mn-lt"/>
              </a:rPr>
              <a:t>!</a:t>
            </a:r>
            <a:endParaRPr lang="pl-PL" sz="1800">
              <a:solidFill>
                <a:schemeClr val="tx2">
                  <a:lumMod val="75000"/>
                </a:schemeClr>
              </a:solidFill>
              <a:latin typeface="Courier New"/>
              <a:cs typeface="Calibri" panose="020F0502020204030204"/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800" b="1" dirty="0">
              <a:solidFill>
                <a:schemeClr val="tx2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72E6820-E72B-E77D-8CD6-19496F9B9923}"/>
              </a:ext>
            </a:extLst>
          </p:cNvPr>
          <p:cNvSpPr txBox="1"/>
          <p:nvPr/>
        </p:nvSpPr>
        <p:spPr>
          <a:xfrm>
            <a:off x="2376737" y="135786"/>
            <a:ext cx="861842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Courier New"/>
                <a:ea typeface="+mn-lt"/>
                <a:cs typeface="+mn-lt"/>
              </a:rPr>
              <a:t>7 rzeczy, które chciałoby Ci powiedzieć dziecko z autyzmem:</a:t>
            </a:r>
            <a:endParaRPr lang="pl-PL" sz="3200">
              <a:latin typeface="Courier New"/>
              <a:ea typeface="+mn-lt"/>
              <a:cs typeface="+mn-lt"/>
            </a:endParaRPr>
          </a:p>
          <a:p>
            <a:endParaRPr lang="pl-PL" sz="3200" dirty="0">
              <a:solidFill>
                <a:srgbClr val="000000"/>
              </a:solidFill>
              <a:latin typeface="Courier New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289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w pomieszczeniu, osoba&#10;&#10;Opis wygenerowany automatycznie">
            <a:extLst>
              <a:ext uri="{FF2B5EF4-FFF2-40B4-BE49-F238E27FC236}">
                <a16:creationId xmlns:a16="http://schemas.microsoft.com/office/drawing/2014/main" id="{F1228A1E-5374-5778-9B7A-797E3F9DD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45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FB16D9-199C-29B2-2761-87B63A9A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1" y="974382"/>
            <a:ext cx="4286407" cy="32679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  <a:t>Nie </a:t>
            </a:r>
            <a:r>
              <a:rPr lang="en-US" sz="2400" b="1" dirty="0" err="1">
                <a:solidFill>
                  <a:schemeClr val="accent1"/>
                </a:solidFill>
                <a:latin typeface="Courier New"/>
                <a:cs typeface="Courier New"/>
              </a:rPr>
              <a:t>można</a:t>
            </a:r>
            <a: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  <a:t> </a:t>
            </a:r>
            <a:b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</a:br>
            <a:r>
              <a:rPr lang="en-US" sz="2400" b="1" dirty="0" err="1">
                <a:solidFill>
                  <a:schemeClr val="accent1"/>
                </a:solidFill>
                <a:latin typeface="Courier New"/>
                <a:cs typeface="Courier New"/>
              </a:rPr>
              <a:t>wyleczyć</a:t>
            </a:r>
            <a: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ourier New"/>
                <a:cs typeface="Courier New"/>
              </a:rPr>
              <a:t>się</a:t>
            </a:r>
            <a: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  <a:t> z </a:t>
            </a:r>
            <a:r>
              <a:rPr lang="en-US" sz="2400" b="1" dirty="0" err="1">
                <a:solidFill>
                  <a:schemeClr val="accent1"/>
                </a:solidFill>
                <a:latin typeface="Courier New"/>
                <a:cs typeface="Courier New"/>
              </a:rPr>
              <a:t>autyzmu</a:t>
            </a:r>
            <a: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  <a:t>. </a:t>
            </a:r>
            <a:b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</a:br>
            <a:br>
              <a:rPr lang="en-US" sz="2400" b="1" dirty="0">
                <a:latin typeface="Courier New"/>
                <a:cs typeface="Courier New"/>
              </a:rPr>
            </a:br>
            <a:r>
              <a:rPr lang="en-US" sz="2400" b="1" dirty="0" err="1">
                <a:solidFill>
                  <a:schemeClr val="accent1"/>
                </a:solidFill>
                <a:latin typeface="Courier New"/>
                <a:cs typeface="Courier New"/>
              </a:rPr>
              <a:t>Autyzm</a:t>
            </a:r>
            <a: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  <a:t> to </a:t>
            </a:r>
            <a:r>
              <a:rPr lang="en-US" sz="2400" b="1" dirty="0" err="1">
                <a:solidFill>
                  <a:schemeClr val="accent1"/>
                </a:solidFill>
                <a:latin typeface="Courier New"/>
                <a:cs typeface="Courier New"/>
              </a:rPr>
              <a:t>zaburzenie</a:t>
            </a:r>
            <a: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  <a:t>,</a:t>
            </a:r>
            <a:b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</a:br>
            <a:r>
              <a:rPr lang="en-US" sz="2400" b="1" dirty="0" err="1">
                <a:solidFill>
                  <a:schemeClr val="accent1"/>
                </a:solidFill>
                <a:latin typeface="Courier New"/>
                <a:cs typeface="Courier New"/>
              </a:rPr>
              <a:t>które</a:t>
            </a:r>
            <a: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ourier New"/>
                <a:cs typeface="Courier New"/>
              </a:rPr>
              <a:t>towarzyszy</a:t>
            </a:r>
            <a: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ourier New"/>
                <a:cs typeface="Courier New"/>
              </a:rPr>
              <a:t>przez</a:t>
            </a:r>
            <a: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ourier New"/>
                <a:cs typeface="Courier New"/>
              </a:rPr>
              <a:t>całe</a:t>
            </a:r>
            <a: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ourier New"/>
                <a:cs typeface="Courier New"/>
              </a:rPr>
              <a:t>życie</a:t>
            </a:r>
            <a:r>
              <a:rPr lang="en-US" sz="2400" b="1" dirty="0">
                <a:solidFill>
                  <a:schemeClr val="accent1"/>
                </a:solidFill>
                <a:latin typeface="Courier New"/>
                <a:cs typeface="Courier New"/>
              </a:rPr>
              <a:t>.</a:t>
            </a:r>
            <a:br>
              <a:rPr lang="en-US" sz="2400" b="1" dirty="0">
                <a:latin typeface="Courier New"/>
              </a:rPr>
            </a:br>
            <a:endParaRPr lang="en-US" sz="2400" dirty="0">
              <a:cs typeface="Calibri Light"/>
            </a:endParaRPr>
          </a:p>
          <a:p>
            <a:endParaRPr lang="en-US" sz="2400" dirty="0"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F7F939D-7E4C-C9AD-DE9A-32248061F358}"/>
              </a:ext>
            </a:extLst>
          </p:cNvPr>
          <p:cNvSpPr>
            <a:spLocks noGrp="1"/>
          </p:cNvSpPr>
          <p:nvPr/>
        </p:nvSpPr>
        <p:spPr>
          <a:xfrm>
            <a:off x="169811" y="3523187"/>
            <a:ext cx="4200906" cy="4184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en-US" sz="700" b="1" dirty="0"/>
              <a:t> </a:t>
            </a:r>
            <a:br>
              <a:rPr lang="en-US" sz="700" b="1" dirty="0"/>
            </a:br>
            <a:br>
              <a:rPr lang="en-US" sz="700" b="1" dirty="0"/>
            </a:br>
            <a:br>
              <a:rPr lang="en-US" sz="700" b="1" dirty="0"/>
            </a:br>
            <a:br>
              <a:rPr lang="en-US" sz="700" b="1" dirty="0"/>
            </a:br>
            <a:br>
              <a:rPr lang="en-US" sz="700" b="1" dirty="0"/>
            </a:br>
            <a:endParaRPr lang="en-US" sz="700" b="1" dirty="0"/>
          </a:p>
          <a:p>
            <a:pPr marL="0" indent="0">
              <a:buNone/>
            </a:pPr>
            <a:r>
              <a:rPr lang="en-US" sz="2400" b="1" dirty="0" err="1">
                <a:solidFill>
                  <a:schemeClr val="tx2"/>
                </a:solidFill>
                <a:latin typeface="Courier New"/>
                <a:cs typeface="Courier New"/>
              </a:rPr>
              <a:t>Dzięki</a:t>
            </a:r>
            <a:r>
              <a:rPr lang="en-US" sz="2400" b="1" dirty="0">
                <a:solidFill>
                  <a:schemeClr val="tx2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Courier New"/>
                <a:cs typeface="Courier New"/>
              </a:rPr>
              <a:t>terapii</a:t>
            </a:r>
            <a:r>
              <a:rPr lang="en-US" sz="2400" b="1" dirty="0">
                <a:solidFill>
                  <a:schemeClr val="tx2"/>
                </a:solidFill>
                <a:latin typeface="Courier New"/>
                <a:cs typeface="Courier New"/>
              </a:rPr>
              <a:t> </a:t>
            </a:r>
            <a:r>
              <a:rPr lang="en-US" sz="2400" b="1" dirty="0" err="1">
                <a:solidFill>
                  <a:schemeClr val="tx2"/>
                </a:solidFill>
                <a:latin typeface="Courier New"/>
                <a:cs typeface="Courier New"/>
              </a:rPr>
              <a:t>można</a:t>
            </a:r>
            <a:r>
              <a:rPr lang="en-US" sz="2400" b="1" dirty="0">
                <a:solidFill>
                  <a:schemeClr val="tx2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Courier New"/>
                <a:cs typeface="Courier New"/>
              </a:rPr>
              <a:t>poprawić</a:t>
            </a:r>
            <a:r>
              <a:rPr lang="en-US" sz="2400" b="1" dirty="0">
                <a:solidFill>
                  <a:schemeClr val="tx2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Courier New"/>
                <a:cs typeface="Courier New"/>
              </a:rPr>
              <a:t>codzienne</a:t>
            </a:r>
            <a:r>
              <a:rPr lang="en-US" sz="2400" b="1" dirty="0">
                <a:solidFill>
                  <a:schemeClr val="tx2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Courier New"/>
                <a:cs typeface="Courier New"/>
              </a:rPr>
              <a:t>funkcjonowanie</a:t>
            </a:r>
            <a:r>
              <a:rPr lang="en-US" sz="2400" b="1" dirty="0">
                <a:solidFill>
                  <a:schemeClr val="tx2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Courier New"/>
                <a:cs typeface="Courier New"/>
              </a:rPr>
              <a:t>osób</a:t>
            </a:r>
            <a:r>
              <a:rPr lang="en-US" sz="2400" b="1" dirty="0">
                <a:solidFill>
                  <a:schemeClr val="tx2"/>
                </a:solidFill>
                <a:latin typeface="Courier New"/>
                <a:cs typeface="Courier New"/>
              </a:rPr>
              <a:t> </a:t>
            </a:r>
            <a:br>
              <a:rPr lang="en-US" sz="24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en-US" sz="2400" b="1" dirty="0">
                <a:solidFill>
                  <a:schemeClr val="tx2"/>
                </a:solidFill>
                <a:latin typeface="Courier New"/>
                <a:cs typeface="Courier New"/>
              </a:rPr>
              <a:t>ze </a:t>
            </a:r>
            <a:r>
              <a:rPr lang="en-US" sz="2400" b="1" dirty="0" err="1">
                <a:solidFill>
                  <a:schemeClr val="tx2"/>
                </a:solidFill>
                <a:latin typeface="Courier New"/>
                <a:cs typeface="Courier New"/>
              </a:rPr>
              <a:t>spektrum</a:t>
            </a:r>
            <a:r>
              <a:rPr lang="en-US" sz="2400" b="1" dirty="0">
                <a:solidFill>
                  <a:schemeClr val="tx2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Courier New"/>
                <a:cs typeface="Courier New"/>
              </a:rPr>
              <a:t>autyzmu</a:t>
            </a:r>
            <a:r>
              <a:rPr lang="en-US" sz="2400" b="1" dirty="0">
                <a:solidFill>
                  <a:schemeClr val="tx2"/>
                </a:solidFill>
                <a:latin typeface="Courier New"/>
                <a:cs typeface="Courier New"/>
              </a:rPr>
              <a:t>.</a:t>
            </a:r>
            <a:endParaRPr lang="en-US" sz="2400" b="1">
              <a:solidFill>
                <a:schemeClr val="tx2"/>
              </a:solidFill>
              <a:latin typeface="Courier New"/>
              <a:cs typeface="Courier New"/>
            </a:endParaRPr>
          </a:p>
          <a:p>
            <a:pPr marL="45720"/>
            <a:endParaRPr lang="en-US" sz="700" b="1"/>
          </a:p>
          <a:p>
            <a:pPr marL="45720"/>
            <a:endParaRPr lang="en-US" sz="700" b="1"/>
          </a:p>
          <a:p>
            <a:pPr marL="45720"/>
            <a:endParaRPr lang="en-US" sz="700" b="1"/>
          </a:p>
          <a:p>
            <a:pPr marL="45720"/>
            <a:br>
              <a:rPr lang="en-US" sz="700" b="1" dirty="0"/>
            </a:br>
            <a:br>
              <a:rPr lang="en-US" sz="700" b="1" dirty="0"/>
            </a:br>
            <a:br>
              <a:rPr lang="en-US" sz="700" b="1" dirty="0"/>
            </a:br>
            <a:br>
              <a:rPr lang="en-US" sz="700" b="1" dirty="0"/>
            </a:br>
            <a:br>
              <a:rPr lang="en-US" sz="700" b="1" dirty="0"/>
            </a:br>
            <a:br>
              <a:rPr lang="en-US" sz="700" b="1" dirty="0"/>
            </a:br>
            <a:endParaRPr lang="en-US" sz="700" b="1"/>
          </a:p>
        </p:txBody>
      </p:sp>
    </p:spTree>
    <p:extLst>
      <p:ext uri="{BB962C8B-B14F-4D97-AF65-F5344CB8AC3E}">
        <p14:creationId xmlns:p14="http://schemas.microsoft.com/office/powerpoint/2010/main" val="369204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12">
            <a:extLst>
              <a:ext uri="{FF2B5EF4-FFF2-40B4-BE49-F238E27FC236}">
                <a16:creationId xmlns:a16="http://schemas.microsoft.com/office/drawing/2014/main" id="{17BDD930-0E65-490A-9CE5-554C357C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14">
            <a:extLst>
              <a:ext uri="{FF2B5EF4-FFF2-40B4-BE49-F238E27FC236}">
                <a16:creationId xmlns:a16="http://schemas.microsoft.com/office/drawing/2014/main" id="{3A912C67-99A1-4956-8F68-1846C217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A377FB-C7FF-BD3A-89FA-B5E4ECDF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80" y="672861"/>
            <a:ext cx="10579398" cy="12994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3600" b="1">
                <a:solidFill>
                  <a:schemeClr val="tx2"/>
                </a:solidFill>
                <a:latin typeface="Courier New"/>
                <a:cs typeface="Courier New"/>
              </a:rPr>
              <a:t>Autyzm - ciekawostki</a:t>
            </a:r>
            <a:endParaRPr lang="pl-PL" sz="3600">
              <a:solidFill>
                <a:schemeClr val="tx2"/>
              </a:solidFill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endParaRPr lang="pl-PL" sz="3600">
              <a:solidFill>
                <a:schemeClr val="tx2"/>
              </a:solidFill>
              <a:ea typeface="+mj-lt"/>
              <a:cs typeface="+mj-lt"/>
            </a:endParaRPr>
          </a:p>
          <a:p>
            <a:endParaRPr lang="pl-PL" sz="36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5302D0F-7D31-E769-BA9E-E49FD9987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324" y="1317797"/>
            <a:ext cx="5676180" cy="56430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" indent="0">
              <a:spcBef>
                <a:spcPts val="1800"/>
              </a:spcBef>
              <a:buNone/>
            </a:pPr>
            <a:r>
              <a:rPr lang="pl-PL" sz="2400" b="1" dirty="0">
                <a:solidFill>
                  <a:schemeClr val="tx2"/>
                </a:solidFill>
                <a:latin typeface="Courier New"/>
                <a:cs typeface="Courier New"/>
              </a:rPr>
              <a:t>Autyzm</a:t>
            </a:r>
            <a:r>
              <a:rPr lang="pl-PL" sz="2400" dirty="0">
                <a:solidFill>
                  <a:schemeClr val="tx2"/>
                </a:solidFill>
                <a:latin typeface="Courier New"/>
                <a:cs typeface="Courier New"/>
              </a:rPr>
              <a:t> mimo, że jest tylko zaburzeniem bywa nazywany</a:t>
            </a:r>
            <a:r>
              <a:rPr lang="pl-PL" sz="2400" b="1" dirty="0">
                <a:solidFill>
                  <a:schemeClr val="tx2"/>
                </a:solidFill>
                <a:latin typeface="Courier New"/>
                <a:cs typeface="Courier New"/>
              </a:rPr>
              <a:t> </a:t>
            </a:r>
            <a:br>
              <a:rPr lang="pl-PL" sz="24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pl-PL" sz="2400" b="1" dirty="0">
                <a:solidFill>
                  <a:schemeClr val="tx2"/>
                </a:solidFill>
                <a:latin typeface="Courier New"/>
                <a:cs typeface="Courier New"/>
              </a:rPr>
              <a:t>„chorobą geniuszy”.</a:t>
            </a:r>
            <a:endParaRPr lang="pl-PL" sz="2400" dirty="0">
              <a:solidFill>
                <a:schemeClr val="tx2"/>
              </a:solidFill>
              <a:ea typeface="+mn-lt"/>
              <a:cs typeface="+mn-lt"/>
            </a:endParaRPr>
          </a:p>
          <a:p>
            <a:pPr marL="45720" indent="0">
              <a:spcBef>
                <a:spcPts val="1800"/>
              </a:spcBef>
              <a:buNone/>
            </a:pPr>
            <a:r>
              <a:rPr lang="pl-PL" sz="2400" dirty="0">
                <a:solidFill>
                  <a:schemeClr val="tx2"/>
                </a:solidFill>
                <a:latin typeface="Courier New"/>
                <a:cs typeface="Courier New"/>
              </a:rPr>
              <a:t>Według Światowej Organizacji Zdrowia (WHO) autyzm występuje u 1 na 100 dzieci, co oznacza, że </a:t>
            </a:r>
            <a:r>
              <a:rPr lang="pl-PL" sz="2400" b="1" dirty="0">
                <a:solidFill>
                  <a:schemeClr val="tx2"/>
                </a:solidFill>
                <a:latin typeface="Courier New"/>
                <a:cs typeface="Courier New"/>
              </a:rPr>
              <a:t>w naszym kraju żyje 400 000 osób z autyzmem. </a:t>
            </a:r>
            <a:endParaRPr lang="en-US" sz="2400">
              <a:solidFill>
                <a:schemeClr val="tx2"/>
              </a:solidFill>
              <a:ea typeface="+mn-lt"/>
              <a:cs typeface="+mn-lt"/>
            </a:endParaRPr>
          </a:p>
          <a:p>
            <a:pPr marL="45720" indent="0">
              <a:spcBef>
                <a:spcPts val="1800"/>
              </a:spcBef>
              <a:buNone/>
            </a:pPr>
            <a:br>
              <a:rPr lang="pl-PL" sz="24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pl-PL" sz="2400" b="1" dirty="0">
                <a:solidFill>
                  <a:schemeClr val="tx2"/>
                </a:solidFill>
                <a:latin typeface="Courier New"/>
                <a:cs typeface="Courier New"/>
              </a:rPr>
              <a:t>W całej Europie żyje 5 mln osób z autyzmem.</a:t>
            </a:r>
            <a:endParaRPr lang="en-US" sz="24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pl-PL" sz="2400" dirty="0">
              <a:solidFill>
                <a:schemeClr val="tx2"/>
              </a:solidFill>
              <a:cs typeface="Calibri" panose="020F0502020204030204"/>
            </a:endParaRPr>
          </a:p>
        </p:txBody>
      </p:sp>
      <p:grpSp>
        <p:nvGrpSpPr>
          <p:cNvPr id="66" name="Group 16">
            <a:extLst>
              <a:ext uri="{FF2B5EF4-FFF2-40B4-BE49-F238E27FC236}">
                <a16:creationId xmlns:a16="http://schemas.microsoft.com/office/drawing/2014/main" id="{569E5994-073E-4708-B3E6-43BFED0C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381784" y="4178643"/>
            <a:ext cx="3061444" cy="2297267"/>
            <a:chOff x="-305" y="-1"/>
            <a:chExt cx="3832880" cy="28761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2F818D-9087-4691-AABA-465619A0C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B7668A-5C96-4FB9-BFA9-38094EB8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4F95BD-8661-4C45-94E3-CF3159B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BBF8A-E2FB-47F6-A60F-4FB855D5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Obraz 20" descr="Obraz zawierający tekst, narzędzie&#10;&#10;Opis wygenerowany automatycznie">
            <a:extLst>
              <a:ext uri="{FF2B5EF4-FFF2-40B4-BE49-F238E27FC236}">
                <a16:creationId xmlns:a16="http://schemas.microsoft.com/office/drawing/2014/main" id="{12E3D2E3-334F-C59D-2929-940954242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1" y="3083838"/>
            <a:ext cx="4954693" cy="2725081"/>
          </a:xfrm>
          <a:prstGeom prst="rect">
            <a:avLst/>
          </a:prstGeom>
        </p:spPr>
      </p:pic>
      <p:grpSp>
        <p:nvGrpSpPr>
          <p:cNvPr id="67" name="Group 22">
            <a:extLst>
              <a:ext uri="{FF2B5EF4-FFF2-40B4-BE49-F238E27FC236}">
                <a16:creationId xmlns:a16="http://schemas.microsoft.com/office/drawing/2014/main" id="{DD81D498-EAA8-40F3-8230-AE4DEDA3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6190" y="0"/>
            <a:ext cx="3282247" cy="2837712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62F2402-5879-41A3-ACEC-6D2811BA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24">
              <a:extLst>
                <a:ext uri="{FF2B5EF4-FFF2-40B4-BE49-F238E27FC236}">
                  <a16:creationId xmlns:a16="http://schemas.microsoft.com/office/drawing/2014/main" id="{BBD41895-A230-4959-97BA-80F51638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670BD54-10A6-4092-9E32-647B2F870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9" name="Freeform: Shape 26">
              <a:extLst>
                <a:ext uri="{FF2B5EF4-FFF2-40B4-BE49-F238E27FC236}">
                  <a16:creationId xmlns:a16="http://schemas.microsoft.com/office/drawing/2014/main" id="{1C2B9A82-4826-4BF4-A16E-0B005FE76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886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WIATY 16: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547_TF03098890.potx" id="{1D792126-F633-4E30-A29D-337F16ADED2E}" vid="{5A3F99A5-EEB8-4247-A13F-1C6BA0184CCC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Motyw pakietu Office</vt:lpstr>
      <vt:lpstr>KWIATY 16:9</vt:lpstr>
      <vt:lpstr>2 kwietnia Światowy Dzień  Świadomości Autyzmu  </vt:lpstr>
      <vt:lpstr>Prezentacja programu PowerPoint</vt:lpstr>
      <vt:lpstr>Czym jest  autyzm?</vt:lpstr>
      <vt:lpstr>Prezentacja programu PowerPoint</vt:lpstr>
      <vt:lpstr>Prezentacja programu PowerPoint</vt:lpstr>
      <vt:lpstr>Jakie mają problemy osoby z autyzmem? </vt:lpstr>
      <vt:lpstr>Prezentacja programu PowerPoint</vt:lpstr>
      <vt:lpstr>Nie można  wyleczyć się z autyzmu.   Autyzm to zaburzenie, które towarzyszy przez całe życie.  </vt:lpstr>
      <vt:lpstr>Autyzm - ciekawostki  </vt:lpstr>
      <vt:lpstr>Znane osoby  z autyzmem </vt:lpstr>
      <vt:lpstr>Mozart  </vt:lpstr>
      <vt:lpstr>Albert Einstein</vt:lpstr>
      <vt:lpstr>Bill Gates</vt:lpstr>
      <vt:lpstr>Kolor niebieski </vt:lpstr>
      <vt:lpstr>Prezentacja programu PowerPoint</vt:lpstr>
      <vt:lpstr>Prezentacja programu PowerPoint</vt:lpstr>
      <vt:lpstr>Prezentacja programu PowerPoint</vt:lpstr>
      <vt:lpstr>Autyzm jest wśród nas</vt:lpstr>
      <vt:lpstr>Warto obejrzeć: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537</cp:revision>
  <dcterms:created xsi:type="dcterms:W3CDTF">2023-03-27T13:20:48Z</dcterms:created>
  <dcterms:modified xsi:type="dcterms:W3CDTF">2023-03-27T17:24:54Z</dcterms:modified>
</cp:coreProperties>
</file>