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7" r:id="rId3"/>
    <p:sldId id="270" r:id="rId4"/>
    <p:sldId id="268" r:id="rId5"/>
    <p:sldId id="269" r:id="rId6"/>
    <p:sldId id="271" r:id="rId7"/>
    <p:sldId id="276" r:id="rId8"/>
    <p:sldId id="275" r:id="rId9"/>
    <p:sldId id="277" r:id="rId10"/>
    <p:sldId id="273" r:id="rId11"/>
    <p:sldId id="272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46AA4-525B-4A6E-9D35-010EF0092B0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8C0B1C8-B2B9-400F-AABF-8485D682C9BA}">
      <dgm:prSet phldrT="[Text]"/>
      <dgm:spPr/>
      <dgm:t>
        <a:bodyPr rtlCol="0"/>
        <a:lstStyle/>
        <a:p>
          <a:pPr rtl="0"/>
          <a:r>
            <a:rPr lang="pl-PL" noProof="0" dirty="0"/>
            <a:t>Jestem taki sam ale…</a:t>
          </a:r>
        </a:p>
      </dgm:t>
      <dgm:extLst>
        <a:ext uri="{E40237B7-FDA0-4F09-8148-C483321AD2D9}">
          <dgm14:cNvPr xmlns:dgm14="http://schemas.microsoft.com/office/drawing/2010/diagram" id="0" name="" title="Group A, 3 tasks linked to it"/>
        </a:ext>
      </dgm:extLst>
    </dgm:pt>
    <dgm:pt modelId="{51FDB88D-1894-4416-AA70-D9E2693B01FE}" type="par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A7B7D98B-4FC8-4C20-A9CD-652C294217C8}" type="sibTrans" cxnId="{0E07CB7A-3EE5-4096-BD74-5BA3980334E4}">
      <dgm:prSet/>
      <dgm:spPr/>
      <dgm:t>
        <a:bodyPr rtlCol="0"/>
        <a:lstStyle/>
        <a:p>
          <a:pPr rtl="0"/>
          <a:endParaRPr lang="en-US"/>
        </a:p>
      </dgm:t>
    </dgm:pt>
    <dgm:pt modelId="{6939F7AB-09E5-467C-BAA7-FBF976F5EBFC}">
      <dgm:prSet phldrT="[Text]"/>
      <dgm:spPr/>
      <dgm:t>
        <a:bodyPr rtlCol="0"/>
        <a:lstStyle/>
        <a:p>
          <a:pPr rtl="0"/>
          <a:r>
            <a:rPr lang="pl-PL" noProof="0" dirty="0"/>
            <a:t>Inaczej myślę</a:t>
          </a:r>
        </a:p>
      </dgm:t>
      <dgm:extLst>
        <a:ext uri="{E40237B7-FDA0-4F09-8148-C483321AD2D9}">
          <dgm14:cNvPr xmlns:dgm14="http://schemas.microsoft.com/office/drawing/2010/diagram" id="0" name="" title="Group A - Task 1"/>
        </a:ext>
      </dgm:extLst>
    </dgm:pt>
    <dgm:pt modelId="{56AD5051-D072-4F73-8B7F-44EDF0717926}" type="parTrans" cxnId="{9FD5E9B9-B5C0-440B-8D72-164D9236C435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1"/>
        </a:ext>
      </dgm:extLst>
    </dgm:pt>
    <dgm:pt modelId="{1E6B548D-51E8-404D-A070-49B5A2AB4EE7}" type="sibTrans" cxnId="{9FD5E9B9-B5C0-440B-8D72-164D9236C435}">
      <dgm:prSet/>
      <dgm:spPr/>
      <dgm:t>
        <a:bodyPr rtlCol="0"/>
        <a:lstStyle/>
        <a:p>
          <a:pPr rtl="0"/>
          <a:endParaRPr lang="en-US"/>
        </a:p>
      </dgm:t>
    </dgm:pt>
    <dgm:pt modelId="{1C5A8755-2FFC-4EC7-868A-935C02368183}">
      <dgm:prSet phldrT="[Text]"/>
      <dgm:spPr/>
      <dgm:t>
        <a:bodyPr rtlCol="0"/>
        <a:lstStyle/>
        <a:p>
          <a:pPr rtl="0"/>
          <a:r>
            <a:rPr lang="pl-PL" noProof="0" dirty="0"/>
            <a:t>Inaczej odczuwam</a:t>
          </a:r>
        </a:p>
      </dgm:t>
      <dgm:extLst>
        <a:ext uri="{E40237B7-FDA0-4F09-8148-C483321AD2D9}">
          <dgm14:cNvPr xmlns:dgm14="http://schemas.microsoft.com/office/drawing/2010/diagram" id="0" name="" title="Group A - Task 2"/>
        </a:ext>
      </dgm:extLst>
    </dgm:pt>
    <dgm:pt modelId="{EE1B93C3-7F00-4B8C-9E74-C28DCB633462}" type="parTrans" cxnId="{E0C9669C-26F4-48EF-99C9-47434AC58364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2"/>
        </a:ext>
      </dgm:extLst>
    </dgm:pt>
    <dgm:pt modelId="{780E5391-A680-45C7-B17D-E634A338763A}" type="sibTrans" cxnId="{E0C9669C-26F4-48EF-99C9-47434AC58364}">
      <dgm:prSet/>
      <dgm:spPr/>
      <dgm:t>
        <a:bodyPr rtlCol="0"/>
        <a:lstStyle/>
        <a:p>
          <a:pPr rtl="0"/>
          <a:endParaRPr lang="en-US"/>
        </a:p>
      </dgm:t>
    </dgm:pt>
    <dgm:pt modelId="{3424415D-A506-4528-A875-275577C3D636}">
      <dgm:prSet phldrT="[Text]"/>
      <dgm:spPr/>
      <dgm:t>
        <a:bodyPr rtlCol="0"/>
        <a:lstStyle/>
        <a:p>
          <a:pPr rtl="0"/>
          <a:r>
            <a:rPr lang="pl-PL" noProof="0" dirty="0"/>
            <a:t>Inaczej</a:t>
          </a:r>
          <a:r>
            <a:rPr lang="pl-PL" baseline="0" noProof="0" dirty="0"/>
            <a:t> widzę</a:t>
          </a:r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Group A - Task 3"/>
        </a:ext>
      </dgm:extLst>
    </dgm:pt>
    <dgm:pt modelId="{5FDA453C-1C4A-47CC-BC6E-98D9740634AF}" type="parTrans" cxnId="{848D5712-20C4-4550-90EB-623031F20B5F}">
      <dgm:prSet/>
      <dgm:spPr/>
      <dgm:t>
        <a:bodyPr rtlCol="0"/>
        <a:lstStyle/>
        <a:p>
          <a:pPr rtl="0"/>
          <a:endParaRPr lang="pl-PL" noProof="0" dirty="0"/>
        </a:p>
      </dgm:t>
      <dgm:extLst>
        <a:ext uri="{E40237B7-FDA0-4F09-8148-C483321AD2D9}">
          <dgm14:cNvPr xmlns:dgm14="http://schemas.microsoft.com/office/drawing/2010/diagram" id="0" name="" title="Line connected to Group A and Task 3"/>
        </a:ext>
      </dgm:extLst>
    </dgm:pt>
    <dgm:pt modelId="{498466F1-BB51-48A1-A25E-4E812D0348CD}" type="sibTrans" cxnId="{848D5712-20C4-4550-90EB-623031F20B5F}">
      <dgm:prSet/>
      <dgm:spPr/>
      <dgm:t>
        <a:bodyPr rtlCol="0"/>
        <a:lstStyle/>
        <a:p>
          <a:pPr rtl="0"/>
          <a:endParaRPr lang="en-US"/>
        </a:p>
      </dgm:t>
    </dgm:pt>
    <dgm:pt modelId="{843A5684-D7CB-42F3-B88A-2496BD8411C7}" type="pres">
      <dgm:prSet presAssocID="{94D46AA4-525B-4A6E-9D35-010EF0092B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9392B8-76D1-4A5C-AB86-5DE6B3524CE9}" type="pres">
      <dgm:prSet presAssocID="{B8C0B1C8-B2B9-400F-AABF-8485D682C9BA}" presName="centerShape" presStyleLbl="node0" presStyleIdx="0" presStyleCnt="1" custScaleX="125413" custScaleY="116403"/>
      <dgm:spPr/>
    </dgm:pt>
    <dgm:pt modelId="{B9B7DDC7-2E8F-4126-B340-CFACCA6FC990}" type="pres">
      <dgm:prSet presAssocID="{56AD5051-D072-4F73-8B7F-44EDF0717926}" presName="Name9" presStyleLbl="parChTrans1D2" presStyleIdx="0" presStyleCnt="3"/>
      <dgm:spPr/>
    </dgm:pt>
    <dgm:pt modelId="{AF5D57E6-B207-479F-85E3-D4246D055A32}" type="pres">
      <dgm:prSet presAssocID="{56AD5051-D072-4F73-8B7F-44EDF0717926}" presName="connTx" presStyleLbl="parChTrans1D2" presStyleIdx="0" presStyleCnt="3"/>
      <dgm:spPr/>
    </dgm:pt>
    <dgm:pt modelId="{CE9BA46E-22DD-49B7-9054-532344B08733}" type="pres">
      <dgm:prSet presAssocID="{6939F7AB-09E5-467C-BAA7-FBF976F5EBFC}" presName="node" presStyleLbl="node1" presStyleIdx="0" presStyleCnt="3">
        <dgm:presLayoutVars>
          <dgm:bulletEnabled val="1"/>
        </dgm:presLayoutVars>
      </dgm:prSet>
      <dgm:spPr/>
    </dgm:pt>
    <dgm:pt modelId="{CE89B881-432E-4854-BED0-3DF835649CEA}" type="pres">
      <dgm:prSet presAssocID="{EE1B93C3-7F00-4B8C-9E74-C28DCB633462}" presName="Name9" presStyleLbl="parChTrans1D2" presStyleIdx="1" presStyleCnt="3"/>
      <dgm:spPr/>
    </dgm:pt>
    <dgm:pt modelId="{DD109CFA-2D39-40CB-AFAF-6C45E5926F90}" type="pres">
      <dgm:prSet presAssocID="{EE1B93C3-7F00-4B8C-9E74-C28DCB633462}" presName="connTx" presStyleLbl="parChTrans1D2" presStyleIdx="1" presStyleCnt="3"/>
      <dgm:spPr/>
    </dgm:pt>
    <dgm:pt modelId="{6BF76865-717B-43A6-BB02-32B552F35CDD}" type="pres">
      <dgm:prSet presAssocID="{1C5A8755-2FFC-4EC7-868A-935C02368183}" presName="node" presStyleLbl="node1" presStyleIdx="1" presStyleCnt="3">
        <dgm:presLayoutVars>
          <dgm:bulletEnabled val="1"/>
        </dgm:presLayoutVars>
      </dgm:prSet>
      <dgm:spPr/>
    </dgm:pt>
    <dgm:pt modelId="{C32BA6B1-6F2B-4619-99B0-9D1DF20792BD}" type="pres">
      <dgm:prSet presAssocID="{5FDA453C-1C4A-47CC-BC6E-98D9740634AF}" presName="Name9" presStyleLbl="parChTrans1D2" presStyleIdx="2" presStyleCnt="3"/>
      <dgm:spPr/>
    </dgm:pt>
    <dgm:pt modelId="{56497F68-985F-4670-AF26-6DD4CAEB5DB4}" type="pres">
      <dgm:prSet presAssocID="{5FDA453C-1C4A-47CC-BC6E-98D9740634AF}" presName="connTx" presStyleLbl="parChTrans1D2" presStyleIdx="2" presStyleCnt="3"/>
      <dgm:spPr/>
    </dgm:pt>
    <dgm:pt modelId="{57BF1041-6235-4146-9B37-1A10286DB56A}" type="pres">
      <dgm:prSet presAssocID="{3424415D-A506-4528-A875-275577C3D636}" presName="node" presStyleLbl="node1" presStyleIdx="2" presStyleCnt="3" custRadScaleRad="98233" custRadScaleInc="-2138">
        <dgm:presLayoutVars>
          <dgm:bulletEnabled val="1"/>
        </dgm:presLayoutVars>
      </dgm:prSet>
      <dgm:spPr/>
    </dgm:pt>
  </dgm:ptLst>
  <dgm:cxnLst>
    <dgm:cxn modelId="{848D5712-20C4-4550-90EB-623031F20B5F}" srcId="{B8C0B1C8-B2B9-400F-AABF-8485D682C9BA}" destId="{3424415D-A506-4528-A875-275577C3D636}" srcOrd="2" destOrd="0" parTransId="{5FDA453C-1C4A-47CC-BC6E-98D9740634AF}" sibTransId="{498466F1-BB51-48A1-A25E-4E812D0348CD}"/>
    <dgm:cxn modelId="{A58C062F-70B5-46BA-90FA-61D7ED21BBEE}" type="presOf" srcId="{EE1B93C3-7F00-4B8C-9E74-C28DCB633462}" destId="{DD109CFA-2D39-40CB-AFAF-6C45E5926F90}" srcOrd="1" destOrd="0" presId="urn:microsoft.com/office/officeart/2005/8/layout/radial1"/>
    <dgm:cxn modelId="{FCD2C02F-3E25-4D80-8E77-13887B6F7B35}" type="presOf" srcId="{3424415D-A506-4528-A875-275577C3D636}" destId="{57BF1041-6235-4146-9B37-1A10286DB56A}" srcOrd="0" destOrd="0" presId="urn:microsoft.com/office/officeart/2005/8/layout/radial1"/>
    <dgm:cxn modelId="{2B0C0132-2529-47B9-9BA2-431BA990898A}" type="presOf" srcId="{6939F7AB-09E5-467C-BAA7-FBF976F5EBFC}" destId="{CE9BA46E-22DD-49B7-9054-532344B08733}" srcOrd="0" destOrd="0" presId="urn:microsoft.com/office/officeart/2005/8/layout/radial1"/>
    <dgm:cxn modelId="{5893E364-0FF2-449A-B20E-66206913C69F}" type="presOf" srcId="{B8C0B1C8-B2B9-400F-AABF-8485D682C9BA}" destId="{479392B8-76D1-4A5C-AB86-5DE6B3524CE9}" srcOrd="0" destOrd="0" presId="urn:microsoft.com/office/officeart/2005/8/layout/radial1"/>
    <dgm:cxn modelId="{71C6A146-3D39-43A2-921D-793584BA7561}" type="presOf" srcId="{5FDA453C-1C4A-47CC-BC6E-98D9740634AF}" destId="{56497F68-985F-4670-AF26-6DD4CAEB5DB4}" srcOrd="1" destOrd="0" presId="urn:microsoft.com/office/officeart/2005/8/layout/radial1"/>
    <dgm:cxn modelId="{0E07CB7A-3EE5-4096-BD74-5BA3980334E4}" srcId="{94D46AA4-525B-4A6E-9D35-010EF0092B05}" destId="{B8C0B1C8-B2B9-400F-AABF-8485D682C9BA}" srcOrd="0" destOrd="0" parTransId="{51FDB88D-1894-4416-AA70-D9E2693B01FE}" sibTransId="{A7B7D98B-4FC8-4C20-A9CD-652C294217C8}"/>
    <dgm:cxn modelId="{59256581-6939-450A-AB49-B2E61828BFE2}" type="presOf" srcId="{56AD5051-D072-4F73-8B7F-44EDF0717926}" destId="{B9B7DDC7-2E8F-4126-B340-CFACCA6FC990}" srcOrd="0" destOrd="0" presId="urn:microsoft.com/office/officeart/2005/8/layout/radial1"/>
    <dgm:cxn modelId="{E0C9669C-26F4-48EF-99C9-47434AC58364}" srcId="{B8C0B1C8-B2B9-400F-AABF-8485D682C9BA}" destId="{1C5A8755-2FFC-4EC7-868A-935C02368183}" srcOrd="1" destOrd="0" parTransId="{EE1B93C3-7F00-4B8C-9E74-C28DCB633462}" sibTransId="{780E5391-A680-45C7-B17D-E634A338763A}"/>
    <dgm:cxn modelId="{E27B7BAA-FE20-4329-9E95-0460ED4459BA}" type="presOf" srcId="{94D46AA4-525B-4A6E-9D35-010EF0092B05}" destId="{843A5684-D7CB-42F3-B88A-2496BD8411C7}" srcOrd="0" destOrd="0" presId="urn:microsoft.com/office/officeart/2005/8/layout/radial1"/>
    <dgm:cxn modelId="{9FD5E9B9-B5C0-440B-8D72-164D9236C435}" srcId="{B8C0B1C8-B2B9-400F-AABF-8485D682C9BA}" destId="{6939F7AB-09E5-467C-BAA7-FBF976F5EBFC}" srcOrd="0" destOrd="0" parTransId="{56AD5051-D072-4F73-8B7F-44EDF0717926}" sibTransId="{1E6B548D-51E8-404D-A070-49B5A2AB4EE7}"/>
    <dgm:cxn modelId="{FF7E51BD-39D0-46FB-8C7C-DD18189DF34D}" type="presOf" srcId="{1C5A8755-2FFC-4EC7-868A-935C02368183}" destId="{6BF76865-717B-43A6-BB02-32B552F35CDD}" srcOrd="0" destOrd="0" presId="urn:microsoft.com/office/officeart/2005/8/layout/radial1"/>
    <dgm:cxn modelId="{CFC778CD-C82C-4EC0-9308-BDC3D360FC05}" type="presOf" srcId="{EE1B93C3-7F00-4B8C-9E74-C28DCB633462}" destId="{CE89B881-432E-4854-BED0-3DF835649CEA}" srcOrd="0" destOrd="0" presId="urn:microsoft.com/office/officeart/2005/8/layout/radial1"/>
    <dgm:cxn modelId="{989CA8E1-029F-4EEC-A89D-3258A76C83CB}" type="presOf" srcId="{5FDA453C-1C4A-47CC-BC6E-98D9740634AF}" destId="{C32BA6B1-6F2B-4619-99B0-9D1DF20792BD}" srcOrd="0" destOrd="0" presId="urn:microsoft.com/office/officeart/2005/8/layout/radial1"/>
    <dgm:cxn modelId="{B08426E8-4AC3-4DEE-8D6D-1E69F0C5CEB9}" type="presOf" srcId="{56AD5051-D072-4F73-8B7F-44EDF0717926}" destId="{AF5D57E6-B207-479F-85E3-D4246D055A32}" srcOrd="1" destOrd="0" presId="urn:microsoft.com/office/officeart/2005/8/layout/radial1"/>
    <dgm:cxn modelId="{0A362395-65AE-4F76-8496-D35155BF1D5A}" type="presParOf" srcId="{843A5684-D7CB-42F3-B88A-2496BD8411C7}" destId="{479392B8-76D1-4A5C-AB86-5DE6B3524CE9}" srcOrd="0" destOrd="0" presId="urn:microsoft.com/office/officeart/2005/8/layout/radial1"/>
    <dgm:cxn modelId="{1F69EF8F-F316-4C8B-9A26-83C46BBD3914}" type="presParOf" srcId="{843A5684-D7CB-42F3-B88A-2496BD8411C7}" destId="{B9B7DDC7-2E8F-4126-B340-CFACCA6FC990}" srcOrd="1" destOrd="0" presId="urn:microsoft.com/office/officeart/2005/8/layout/radial1"/>
    <dgm:cxn modelId="{4C1EB2D0-F05A-4B30-B1DE-61F8CEA8706F}" type="presParOf" srcId="{B9B7DDC7-2E8F-4126-B340-CFACCA6FC990}" destId="{AF5D57E6-B207-479F-85E3-D4246D055A32}" srcOrd="0" destOrd="0" presId="urn:microsoft.com/office/officeart/2005/8/layout/radial1"/>
    <dgm:cxn modelId="{D30D1DD5-808F-47C3-A5A5-CCF7001652C5}" type="presParOf" srcId="{843A5684-D7CB-42F3-B88A-2496BD8411C7}" destId="{CE9BA46E-22DD-49B7-9054-532344B08733}" srcOrd="2" destOrd="0" presId="urn:microsoft.com/office/officeart/2005/8/layout/radial1"/>
    <dgm:cxn modelId="{95B85490-C0AC-4D68-B855-7148467C16D2}" type="presParOf" srcId="{843A5684-D7CB-42F3-B88A-2496BD8411C7}" destId="{CE89B881-432E-4854-BED0-3DF835649CEA}" srcOrd="3" destOrd="0" presId="urn:microsoft.com/office/officeart/2005/8/layout/radial1"/>
    <dgm:cxn modelId="{67C89D9C-44EB-407C-A45E-A4B13C019DFB}" type="presParOf" srcId="{CE89B881-432E-4854-BED0-3DF835649CEA}" destId="{DD109CFA-2D39-40CB-AFAF-6C45E5926F90}" srcOrd="0" destOrd="0" presId="urn:microsoft.com/office/officeart/2005/8/layout/radial1"/>
    <dgm:cxn modelId="{5D8C1BB7-EF23-4BF4-BCD9-D37158466A32}" type="presParOf" srcId="{843A5684-D7CB-42F3-B88A-2496BD8411C7}" destId="{6BF76865-717B-43A6-BB02-32B552F35CDD}" srcOrd="4" destOrd="0" presId="urn:microsoft.com/office/officeart/2005/8/layout/radial1"/>
    <dgm:cxn modelId="{3DEACED0-AA07-4DBD-A938-7B314F3CE26F}" type="presParOf" srcId="{843A5684-D7CB-42F3-B88A-2496BD8411C7}" destId="{C32BA6B1-6F2B-4619-99B0-9D1DF20792BD}" srcOrd="5" destOrd="0" presId="urn:microsoft.com/office/officeart/2005/8/layout/radial1"/>
    <dgm:cxn modelId="{198815C9-62E6-445C-A563-750675B0324A}" type="presParOf" srcId="{C32BA6B1-6F2B-4619-99B0-9D1DF20792BD}" destId="{56497F68-985F-4670-AF26-6DD4CAEB5DB4}" srcOrd="0" destOrd="0" presId="urn:microsoft.com/office/officeart/2005/8/layout/radial1"/>
    <dgm:cxn modelId="{565DD34A-F165-421B-B542-4612D13BA4C2}" type="presParOf" srcId="{843A5684-D7CB-42F3-B88A-2496BD8411C7}" destId="{57BF1041-6235-4146-9B37-1A10286DB56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392B8-76D1-4A5C-AB86-5DE6B3524CE9}">
      <dsp:nvSpPr>
        <dsp:cNvPr id="0" name=""/>
        <dsp:cNvSpPr/>
      </dsp:nvSpPr>
      <dsp:spPr>
        <a:xfrm>
          <a:off x="1468754" y="2286000"/>
          <a:ext cx="1817052" cy="1686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noProof="0" dirty="0"/>
            <a:t>Jestem taki sam ale…</a:t>
          </a:r>
        </a:p>
      </dsp:txBody>
      <dsp:txXfrm>
        <a:off x="1734855" y="2532984"/>
        <a:ext cx="1284850" cy="1192542"/>
      </dsp:txXfrm>
    </dsp:sp>
    <dsp:sp modelId="{B9B7DDC7-2E8F-4126-B340-CFACCA6FC990}">
      <dsp:nvSpPr>
        <dsp:cNvPr id="0" name=""/>
        <dsp:cNvSpPr/>
      </dsp:nvSpPr>
      <dsp:spPr>
        <a:xfrm rot="16200000">
          <a:off x="2217560" y="2098853"/>
          <a:ext cx="319441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19441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2369294" y="2118293"/>
        <a:ext cx="15972" cy="15972"/>
      </dsp:txXfrm>
    </dsp:sp>
    <dsp:sp modelId="{CE9BA46E-22DD-49B7-9054-532344B08733}">
      <dsp:nvSpPr>
        <dsp:cNvPr id="0" name=""/>
        <dsp:cNvSpPr/>
      </dsp:nvSpPr>
      <dsp:spPr>
        <a:xfrm>
          <a:off x="1652853" y="517703"/>
          <a:ext cx="1448855" cy="1448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/>
            <a:t>Inaczej myślę</a:t>
          </a:r>
        </a:p>
      </dsp:txBody>
      <dsp:txXfrm>
        <a:off x="1865033" y="729883"/>
        <a:ext cx="1024495" cy="1024495"/>
      </dsp:txXfrm>
    </dsp:sp>
    <dsp:sp modelId="{CE89B881-432E-4854-BED0-3DF835649CEA}">
      <dsp:nvSpPr>
        <dsp:cNvPr id="0" name=""/>
        <dsp:cNvSpPr/>
      </dsp:nvSpPr>
      <dsp:spPr>
        <a:xfrm rot="1800000">
          <a:off x="3130520" y="3615203"/>
          <a:ext cx="271899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71899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>
        <a:off x="3259673" y="3635832"/>
        <a:ext cx="13594" cy="13594"/>
      </dsp:txXfrm>
    </dsp:sp>
    <dsp:sp modelId="{6BF76865-717B-43A6-BB02-32B552F35CDD}">
      <dsp:nvSpPr>
        <dsp:cNvPr id="0" name=""/>
        <dsp:cNvSpPr/>
      </dsp:nvSpPr>
      <dsp:spPr>
        <a:xfrm>
          <a:off x="3287151" y="3348390"/>
          <a:ext cx="1448855" cy="1448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/>
            <a:t>Inaczej odczuwam</a:t>
          </a:r>
        </a:p>
      </dsp:txBody>
      <dsp:txXfrm>
        <a:off x="3499331" y="3560570"/>
        <a:ext cx="1024495" cy="1024495"/>
      </dsp:txXfrm>
    </dsp:sp>
    <dsp:sp modelId="{C32BA6B1-6F2B-4619-99B0-9D1DF20792BD}">
      <dsp:nvSpPr>
        <dsp:cNvPr id="0" name=""/>
        <dsp:cNvSpPr/>
      </dsp:nvSpPr>
      <dsp:spPr>
        <a:xfrm rot="8923032">
          <a:off x="1394681" y="3625973"/>
          <a:ext cx="239902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239902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rtlCol="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noProof="0" dirty="0"/>
        </a:p>
      </dsp:txBody>
      <dsp:txXfrm rot="10800000">
        <a:off x="1508634" y="3647402"/>
        <a:ext cx="11995" cy="11995"/>
      </dsp:txXfrm>
    </dsp:sp>
    <dsp:sp modelId="{57BF1041-6235-4146-9B37-1A10286DB56A}">
      <dsp:nvSpPr>
        <dsp:cNvPr id="0" name=""/>
        <dsp:cNvSpPr/>
      </dsp:nvSpPr>
      <dsp:spPr>
        <a:xfrm>
          <a:off x="68586" y="3367426"/>
          <a:ext cx="1448855" cy="1448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/>
            <a:t>Inaczej</a:t>
          </a:r>
          <a:r>
            <a:rPr lang="pl-PL" sz="1600" kern="1200" baseline="0" noProof="0" dirty="0"/>
            <a:t> widzę</a:t>
          </a:r>
          <a:endParaRPr lang="pl-PL" sz="1600" kern="1200" noProof="0" dirty="0"/>
        </a:p>
      </dsp:txBody>
      <dsp:txXfrm>
        <a:off x="280766" y="3579606"/>
        <a:ext cx="1024495" cy="102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1020D-CA8D-4C58-A1AD-EA0B4C77A169}" type="datetime1">
              <a:rPr lang="pl-PL" smtClean="0"/>
              <a:t>31.03.2021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91EFB8-8E25-4C89-9D3F-E406B9FE681A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9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47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7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68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379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391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70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5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393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 descr="Grupa kilku kwiatów wzdłuż dolnej krawędzi slajdu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Dowolny kształt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" name="Lini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Dowolny kształt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3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4" name="Dowolny kształt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15" name="Dowolny kształt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20" name="Grupa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23" name="Dowolny kształt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Lini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Ow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9" name="Ow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0" name="Ow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41" name="Grupa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Dowolny kształt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3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4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5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6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47" name="Dowolny kształt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Ow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53" name="Dowolny kształt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Lini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6" name="Grupa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58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59" name="Dowolny kształt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60" name="Dowolny kształt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1" name="Dowolny kształt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2" name="Dowolny kształt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65" name="Grupa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68" name="Dowolny kształt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Lini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1" name="Dowolny kształt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2" name="Dowolny kształt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Ow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4" name="Ow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5" name="Ow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86" name="Grupa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Dowolny kształt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8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9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0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1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92" name="Dowolny kształt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3" name="Dowolny kształt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4" name="Dowolny kształt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5" name="Dowolny kształt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Ow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98" name="Grupa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Dowolny kształt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0" name="Dowolny kształt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1" name="Dowolny kształt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2" name="Dowolny kształt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03" name="Dowolny kształt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69C5B-6112-4A84-B01F-054C45E16E67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E5B91-A03D-4FC5-9284-454F206FAAAC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EE501E-3149-4FAF-A7E2-4DBB52B81F05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 descr="Grupa kwiatów po lewej stronie slajdu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" name="Ow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9" name="Grupa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Dowolny kształt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1" name="Dowolny kształt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2" name="Dowolny kształt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Ow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20" name="Dowolny kształt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1" name="Dowolny kształt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23" name="Grupa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Dowolny kształt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Lini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Ow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sp>
          <p:nvSpPr>
            <p:cNvPr id="30" name="Dowolny kształt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2" name="Dowolny kształt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33" name="Grupa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Dowolny kształt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grpSp>
        <p:nvGrpSpPr>
          <p:cNvPr id="83" name="Grupa 82" descr="Grupa kwiatów po prawej stronie slajdu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Dowolny kształt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3" name="Dowolny kształt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Lini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6" name="Dowolny kształt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Lini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9" name="Grupa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Dowolny kształt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Dowolny kształt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2" name="Dowolny kształt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3" name="Dowolny kształt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Ow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096AF-8B11-42E4-A033-56C2C42F0362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3F6A2-3899-42B1-AB17-C8786EAF951E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7539C-1A3F-470A-86C3-AAE0662B9D69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01812-AF5E-42A9-886B-01923176E501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6BA6E-05AA-4B61-8CED-176602C3613D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FEF2-4332-4104-A704-057AAC1DF099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 descr="Jeden kwiat po prawej stronie slajdu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Dowolny kształt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Lini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62" name="Grupa 61" descr="Grupa kwiatów po lewej stronie slajdu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Dowolny kształt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Lini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Lini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28" name="Grupa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Dowolny kształt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31" name="Ow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Ow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49" name="Grupa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Dowolny kształt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1" name="Lini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2" name="Dowolny kształt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3" name="Dowolny kształt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4" name="Dowolny kształt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5" name="Ow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Dowolny kształt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8" name="Dowolny kształt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0" name="Dowolny kształt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1" name="Dowolny kształt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303AE10-5D5C-4966-AF86-585E23A259EC}" type="datetime1">
              <a:rPr lang="pl-PL" noProof="0" smtClean="0"/>
              <a:t>31.03.2021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aleopatologia.it/articoli/aticolo.php?recordID=9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lbert_einstein_hea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mmons.wikimedia.org/wiki/File:Bill_Gates_World_Economic_Forum_2013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1" y="1005840"/>
            <a:ext cx="8991600" cy="265176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pl-PL" sz="6100" b="1" dirty="0">
                <a:solidFill>
                  <a:srgbClr val="0070C0"/>
                </a:solidFill>
              </a:rPr>
              <a:t>2 kwietnia</a:t>
            </a:r>
            <a:br>
              <a:rPr lang="pl-PL" sz="6100" b="1" dirty="0"/>
            </a:br>
            <a:r>
              <a:rPr lang="pl-PL" sz="6100" b="1" dirty="0"/>
              <a:t>Światowy Dzień          Świadomości </a:t>
            </a:r>
            <a:r>
              <a:rPr lang="pl-PL" sz="6100" b="1" dirty="0">
                <a:solidFill>
                  <a:srgbClr val="00B0F0"/>
                </a:solidFill>
              </a:rPr>
              <a:t>Autyzmu</a:t>
            </a:r>
            <a:r>
              <a:rPr lang="pl-PL" sz="6100" b="1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BF0C9E6-24A9-4B9E-97BD-910336C55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</a:rPr>
              <a:t>Zaświeć się na niebiesko!!!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odłoże, osoby, grupa, tłum&#10;&#10;Opis wygenerowany automatycznie">
            <a:extLst>
              <a:ext uri="{FF2B5EF4-FFF2-40B4-BE49-F238E27FC236}">
                <a16:creationId xmlns:a16="http://schemas.microsoft.com/office/drawing/2014/main" id="{3C9EFB47-A499-476D-8B95-DC9F4442B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24" y="322682"/>
            <a:ext cx="4398695" cy="2941627"/>
          </a:xfrm>
          <a:prstGeom prst="rect">
            <a:avLst/>
          </a:prstGeom>
        </p:spPr>
      </p:pic>
      <p:pic>
        <p:nvPicPr>
          <p:cNvPr id="5" name="Obraz 4" descr="Obraz zawierający zewnętrzne&#10;&#10;Opis wygenerowany automatycznie">
            <a:extLst>
              <a:ext uri="{FF2B5EF4-FFF2-40B4-BE49-F238E27FC236}">
                <a16:creationId xmlns:a16="http://schemas.microsoft.com/office/drawing/2014/main" id="{FCFC23BA-EFC7-4EEF-8C63-11D699EA3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0" y="322682"/>
            <a:ext cx="4681852" cy="3119284"/>
          </a:xfrm>
          <a:prstGeom prst="rect">
            <a:avLst/>
          </a:prstGeom>
        </p:spPr>
      </p:pic>
      <p:pic>
        <p:nvPicPr>
          <p:cNvPr id="7" name="Obraz 6" descr="Obraz zawierający noc, ciemny&#10;&#10;Opis wygenerowany automatycznie">
            <a:extLst>
              <a:ext uri="{FF2B5EF4-FFF2-40B4-BE49-F238E27FC236}">
                <a16:creationId xmlns:a16="http://schemas.microsoft.com/office/drawing/2014/main" id="{19C1714B-B2D7-4019-ACFD-53EEC1DB6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05" y="3767107"/>
            <a:ext cx="4406081" cy="2937387"/>
          </a:xfrm>
          <a:prstGeom prst="rect">
            <a:avLst/>
          </a:prstGeom>
        </p:spPr>
      </p:pic>
      <p:pic>
        <p:nvPicPr>
          <p:cNvPr id="11" name="Obraz 10" descr="Obraz zawierający zewnętrzne, noc, miasto, jasne&#10;&#10;Opis wygenerowany automatycznie">
            <a:extLst>
              <a:ext uri="{FF2B5EF4-FFF2-40B4-BE49-F238E27FC236}">
                <a16:creationId xmlns:a16="http://schemas.microsoft.com/office/drawing/2014/main" id="{81641F4B-3F91-4E24-893B-30FB958FA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6" y="3767107"/>
            <a:ext cx="457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9025" y="1104900"/>
            <a:ext cx="3267075" cy="3083052"/>
          </a:xfrm>
        </p:spPr>
        <p:txBody>
          <a:bodyPr rtlCol="0" anchor="b">
            <a:normAutofit fontScale="90000"/>
          </a:bodyPr>
          <a:lstStyle/>
          <a:p>
            <a:pPr rtl="0"/>
            <a:br>
              <a:rPr lang="pl-PL" sz="1900" dirty="0"/>
            </a:br>
            <a:br>
              <a:rPr lang="pl-PL" sz="1900" dirty="0"/>
            </a:br>
            <a:br>
              <a:rPr lang="pl-PL" sz="3100" b="1" dirty="0"/>
            </a:br>
            <a:r>
              <a:rPr lang="pl-PL" sz="3100" b="1" dirty="0"/>
              <a:t>Autyzm jest wśród nas.</a:t>
            </a:r>
            <a:br>
              <a:rPr lang="pl-PL" sz="3100" dirty="0"/>
            </a:br>
            <a:br>
              <a:rPr lang="pl-PL" sz="3100" dirty="0"/>
            </a:br>
            <a:r>
              <a:rPr lang="pl-PL" sz="3100" b="1" dirty="0">
                <a:solidFill>
                  <a:srgbClr val="0070C0"/>
                </a:solidFill>
              </a:rPr>
              <a:t>Wystarczy zrozumieć, aby zmienić świat osób z autyzmem na lepszy.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F042CD3-1DFF-42FA-899B-5BDAAB57C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2" y="838200"/>
            <a:ext cx="5474493" cy="47053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546603"/>
            <a:ext cx="9144000" cy="1143000"/>
          </a:xfrm>
        </p:spPr>
        <p:txBody>
          <a:bodyPr rtlCol="0">
            <a:normAutofit/>
          </a:bodyPr>
          <a:lstStyle/>
          <a:p>
            <a:pPr rtl="0"/>
            <a:r>
              <a:rPr lang="pl-PL" sz="4900" b="1" dirty="0">
                <a:solidFill>
                  <a:srgbClr val="0070C0"/>
                </a:solidFill>
              </a:rPr>
              <a:t>Autyzm</a:t>
            </a:r>
            <a:r>
              <a:rPr lang="pl-PL" sz="4900" b="1" dirty="0"/>
              <a:t> 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sz="2400" b="1" dirty="0">
                <a:solidFill>
                  <a:srgbClr val="0070C0"/>
                </a:solidFill>
              </a:rPr>
              <a:t>Autyzm</a:t>
            </a:r>
            <a:r>
              <a:rPr lang="pl-PL" sz="2400" dirty="0"/>
              <a:t> to nie choroba ale zaburzenie </a:t>
            </a:r>
            <a:br>
              <a:rPr lang="pl-PL" sz="2400" dirty="0"/>
            </a:br>
            <a:r>
              <a:rPr lang="pl-PL" sz="2400" dirty="0"/>
              <a:t>- chociaż bywa nazwany CHOROBĄ GENIUSZY </a:t>
            </a:r>
            <a:r>
              <a:rPr lang="pl-PL" sz="2400" dirty="0">
                <a:sym typeface="Wingdings" panose="05000000000000000000" pitchFamily="2" charset="2"/>
              </a:rPr>
              <a:t>   </a:t>
            </a:r>
          </a:p>
          <a:p>
            <a:pPr marL="45720" indent="0" rtl="0">
              <a:buNone/>
            </a:pPr>
            <a:endParaRPr lang="pl-PL" sz="2400" dirty="0">
              <a:sym typeface="Wingdings" panose="05000000000000000000" pitchFamily="2" charset="2"/>
            </a:endParaRPr>
          </a:p>
          <a:p>
            <a:pPr rtl="0"/>
            <a:r>
              <a:rPr lang="pl-PL" sz="2400" dirty="0">
                <a:sym typeface="Wingdings" panose="05000000000000000000" pitchFamily="2" charset="2"/>
              </a:rPr>
              <a:t>Według Światowej </a:t>
            </a:r>
            <a:r>
              <a:rPr lang="pl-PL" sz="2400" dirty="0"/>
              <a:t>Organizacji Zdrowia (WHO) autyzm występuje u 1 na 100 dzieci, co oznacza, że </a:t>
            </a:r>
            <a:r>
              <a:rPr lang="pl-PL" sz="2400" b="1" dirty="0"/>
              <a:t>w naszym kraju żyje 400 000 osób z autyzmem. </a:t>
            </a:r>
          </a:p>
          <a:p>
            <a:pPr rtl="0"/>
            <a:endParaRPr lang="pl-PL" sz="2400" b="1" dirty="0"/>
          </a:p>
          <a:p>
            <a:r>
              <a:rPr lang="pl-PL" sz="2800" dirty="0">
                <a:solidFill>
                  <a:srgbClr val="0070C0"/>
                </a:solidFill>
              </a:rPr>
              <a:t>W całej Europie żyje </a:t>
            </a:r>
            <a:r>
              <a:rPr lang="pl-PL" sz="2800" b="1" dirty="0">
                <a:solidFill>
                  <a:srgbClr val="0070C0"/>
                </a:solidFill>
              </a:rPr>
              <a:t>5 mln osób z autyzmem.</a:t>
            </a:r>
          </a:p>
          <a:p>
            <a:pPr marL="45720" indent="0" rtl="0">
              <a:buNone/>
            </a:pPr>
            <a:endParaRPr lang="pl-PL" sz="2400" dirty="0">
              <a:effectLst/>
              <a:latin typeface="+mj-lt"/>
            </a:endParaRPr>
          </a:p>
          <a:p>
            <a:pPr rtl="0"/>
            <a:endParaRPr lang="pl-PL" sz="24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4022"/>
          </a:xfrm>
        </p:spPr>
        <p:txBody>
          <a:bodyPr rtlCol="0"/>
          <a:lstStyle/>
          <a:p>
            <a:pPr rtl="0"/>
            <a:r>
              <a:rPr lang="pl-PL" b="1" dirty="0"/>
              <a:t>Czym jest autyzm?</a:t>
            </a:r>
          </a:p>
        </p:txBody>
      </p:sp>
      <p:graphicFrame>
        <p:nvGraphicFramePr>
          <p:cNvPr id="5" name="Zawartość — symbol zastępczy 4" descr="Podstawowy diagram promieniowy przedstawiający relację 3 zadań wokół grupy centralnej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6379483"/>
              </p:ext>
            </p:extLst>
          </p:nvPr>
        </p:nvGraphicFramePr>
        <p:xfrm>
          <a:off x="6027420" y="847726"/>
          <a:ext cx="4754562" cy="53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10018" y="1428750"/>
            <a:ext cx="4503420" cy="4591050"/>
          </a:xfrm>
        </p:spPr>
        <p:txBody>
          <a:bodyPr rtlCol="0">
            <a:normAutofit fontScale="85000" lnSpcReduction="20000"/>
          </a:bodyPr>
          <a:lstStyle/>
          <a:p>
            <a:pPr marL="45720" indent="0">
              <a:buNone/>
            </a:pPr>
            <a:r>
              <a:rPr lang="pl-PL" b="1" dirty="0"/>
              <a:t>Autyści to tak naprawdę takie same osoby jak my, ale..</a:t>
            </a:r>
          </a:p>
          <a:p>
            <a:pPr marL="4572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osoby z autyzmem są niezwykłe, bo….</a:t>
            </a:r>
          </a:p>
          <a:p>
            <a:pPr marL="45720" indent="0">
              <a:buNone/>
            </a:pPr>
            <a:r>
              <a:rPr lang="pl-PL" b="1" dirty="0"/>
              <a:t>Ich mózgi pracują w nieco inny sposób, dlatego :</a:t>
            </a:r>
            <a:br>
              <a:rPr lang="pl-PL" b="1" dirty="0"/>
            </a:br>
            <a:r>
              <a:rPr lang="pl-PL" b="1" dirty="0"/>
              <a:t>- myślą inaczej, </a:t>
            </a:r>
            <a:br>
              <a:rPr lang="pl-PL" b="1" dirty="0"/>
            </a:br>
            <a:r>
              <a:rPr lang="pl-PL" b="1" dirty="0"/>
              <a:t>- mają nieszablonowe spojrzenie na świat,</a:t>
            </a:r>
            <a:br>
              <a:rPr lang="pl-PL" b="1" dirty="0"/>
            </a:br>
            <a:r>
              <a:rPr lang="pl-PL" b="1" dirty="0"/>
              <a:t>- mają niesamowite pasje i talenty. </a:t>
            </a:r>
          </a:p>
          <a:p>
            <a:pPr marL="45720" indent="0">
              <a:buNone/>
            </a:pPr>
            <a:r>
              <a:rPr lang="pl-PL" b="1" dirty="0"/>
              <a:t>Niestety mają też pewne trudności : </a:t>
            </a:r>
            <a:br>
              <a:rPr lang="pl-PL" b="1" dirty="0"/>
            </a:br>
            <a:r>
              <a:rPr lang="pl-PL" b="1" dirty="0"/>
              <a:t>- inaczej nawiązują relacje,</a:t>
            </a:r>
            <a:br>
              <a:rPr lang="pl-PL" b="1" dirty="0"/>
            </a:br>
            <a:r>
              <a:rPr lang="pl-PL" b="1" dirty="0"/>
              <a:t>- inaczej wyrażają emocje,</a:t>
            </a:r>
            <a:br>
              <a:rPr lang="pl-PL" b="1" dirty="0"/>
            </a:br>
            <a:r>
              <a:rPr lang="pl-PL" b="1" dirty="0"/>
              <a:t>- mają inny sposób uczenia się. </a:t>
            </a:r>
          </a:p>
          <a:p>
            <a:pPr marL="45720" indent="0">
              <a:buNone/>
            </a:pPr>
            <a:r>
              <a:rPr lang="pl-PL" sz="2400" b="1" dirty="0">
                <a:solidFill>
                  <a:srgbClr val="0070C0"/>
                </a:solidFill>
              </a:rPr>
              <a:t>Każda osoba z autyzmem jest inna i na swój sposób niepowtarzalna. </a:t>
            </a:r>
          </a:p>
        </p:txBody>
      </p:sp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dirty="0"/>
              <a:t>       </a:t>
            </a:r>
            <a:r>
              <a:rPr lang="pl-PL" sz="3800" b="1" dirty="0"/>
              <a:t>Mogę być niezrozumiany bo…</a:t>
            </a:r>
          </a:p>
        </p:txBody>
      </p:sp>
      <p:pic>
        <p:nvPicPr>
          <p:cNvPr id="9" name="Symbol zastępczy zawartości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9306348D-D73C-4F86-A6CD-2278C0CDD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0" y="1900823"/>
            <a:ext cx="6400800" cy="4391524"/>
          </a:xfrm>
          <a:noFill/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b="1" dirty="0">
                <a:solidFill>
                  <a:srgbClr val="0070C0"/>
                </a:solidFill>
              </a:rPr>
              <a:t>Znane osoby z autyzmem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sz="2900" b="1" dirty="0">
                <a:effectLst/>
              </a:rPr>
              <a:t>Lionel </a:t>
            </a:r>
            <a:r>
              <a:rPr lang="pl-PL" sz="2900" b="1" dirty="0" err="1">
                <a:effectLst/>
              </a:rPr>
              <a:t>Messi</a:t>
            </a:r>
            <a:endParaRPr lang="pl-PL" sz="2900" b="1" dirty="0">
              <a:effectLst/>
            </a:endParaRPr>
          </a:p>
          <a:p>
            <a:pPr marL="45720" indent="0">
              <a:buNone/>
            </a:pPr>
            <a:r>
              <a:rPr lang="pl-PL" dirty="0"/>
              <a:t>J</a:t>
            </a:r>
            <a:r>
              <a:rPr lang="pl-PL" dirty="0">
                <a:effectLst/>
              </a:rPr>
              <a:t>est najskuteczniejszym w historii strzelcem FC Barcelony. Zdobył osiem tytułów mistrza Hiszpanii i cztery razy wygrał Ligę Mistrzów. Cztery razy był też laureatem Złotej Piłki FIFA.</a:t>
            </a:r>
            <a:br>
              <a:rPr lang="pl-PL" dirty="0">
                <a:effectLst/>
              </a:rPr>
            </a:b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14" name="Symbol zastępczy zawartości 13" descr="Obraz zawierający osoba, zewnętrzne, sport, zawody lekkoatletyczne&#10;&#10;Opis wygenerowany automatycznie">
            <a:extLst>
              <a:ext uri="{FF2B5EF4-FFF2-40B4-BE49-F238E27FC236}">
                <a16:creationId xmlns:a16="http://schemas.microsoft.com/office/drawing/2014/main" id="{735F23D2-AEAE-44A4-9BBF-61A3DE16CD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7114" b="-3"/>
          <a:stretch/>
        </p:blipFill>
        <p:spPr>
          <a:xfrm>
            <a:off x="6278880" y="1904999"/>
            <a:ext cx="4389120" cy="4114801"/>
          </a:xfrm>
          <a:noFill/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 — symbol zastępczy 6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rtlCol="0" anchor="b">
            <a:normAutofit/>
          </a:bodyPr>
          <a:lstStyle/>
          <a:p>
            <a:pPr rtl="0"/>
            <a:r>
              <a:rPr lang="pl-PL" b="1" dirty="0">
                <a:solidFill>
                  <a:srgbClr val="0070C0"/>
                </a:solidFill>
              </a:rPr>
              <a:t>Mozart</a:t>
            </a:r>
            <a:r>
              <a:rPr lang="pl-PL" b="1" dirty="0"/>
              <a:t> </a:t>
            </a:r>
          </a:p>
        </p:txBody>
      </p:sp>
      <p:sp>
        <p:nvSpPr>
          <p:cNvPr id="8" name="Zawartość — symbol zastępczy 7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sz="2400" dirty="0"/>
              <a:t>W</a:t>
            </a:r>
            <a:r>
              <a:rPr lang="pl-PL" sz="2400" dirty="0">
                <a:effectLst/>
              </a:rPr>
              <a:t>ielu historyków twierdzi, że austriacki geniusz muzyki cierpiał na autyzm. Skomponował kilkaset różnych utworów, w tym ponad 50 symfonii i 13 oper.</a:t>
            </a:r>
            <a:br>
              <a:rPr lang="pl-PL" sz="2400" dirty="0">
                <a:effectLst/>
              </a:rPr>
            </a:br>
            <a:endParaRPr lang="pl-PL" sz="2400" dirty="0">
              <a:effectLst/>
            </a:endParaRPr>
          </a:p>
          <a:p>
            <a:pPr marL="45720" indent="0">
              <a:buNone/>
            </a:pPr>
            <a:br>
              <a:rPr lang="pl-PL" dirty="0">
                <a:effectLst/>
              </a:rPr>
            </a:b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Symbol zastępczy zawartości 3" descr="Obraz zawierający tekst, osoba, noszenie, wewnątrz&#10;&#10;Opis wygenerowany automatycznie">
            <a:extLst>
              <a:ext uri="{FF2B5EF4-FFF2-40B4-BE49-F238E27FC236}">
                <a16:creationId xmlns:a16="http://schemas.microsoft.com/office/drawing/2014/main" id="{EA5406B5-A0F1-411C-A78A-1C680E2D4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008" b="10557"/>
          <a:stretch/>
        </p:blipFill>
        <p:spPr>
          <a:xfrm>
            <a:off x="6278880" y="1904999"/>
            <a:ext cx="4389120" cy="4114801"/>
          </a:xfr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CA962B7-A1B0-4992-8F13-D2447F9F9994}"/>
              </a:ext>
            </a:extLst>
          </p:cNvPr>
          <p:cNvSpPr txBox="1"/>
          <p:nvPr/>
        </p:nvSpPr>
        <p:spPr>
          <a:xfrm>
            <a:off x="10483269" y="5819745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33EB3E5F-ADE6-4594-B243-8DA036CCB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775" y="828675"/>
            <a:ext cx="4665345" cy="51911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900" b="1" dirty="0">
                <a:solidFill>
                  <a:srgbClr val="0070C0"/>
                </a:solidFill>
                <a:effectLst/>
              </a:rPr>
              <a:t>Albert Einstein</a:t>
            </a:r>
          </a:p>
          <a:p>
            <a:pPr marL="45720" indent="0">
              <a:buNone/>
            </a:pPr>
            <a:r>
              <a:rPr lang="pl-PL" sz="2400" dirty="0">
                <a:effectLst/>
              </a:rPr>
              <a:t>Naukowcy twierdzą, że ten wybitny naukowiec miał objawy typowe dla </a:t>
            </a:r>
            <a:r>
              <a:rPr lang="pl-PL" sz="2400" b="1" dirty="0">
                <a:solidFill>
                  <a:srgbClr val="0070C0"/>
                </a:solidFill>
                <a:effectLst/>
              </a:rPr>
              <a:t>Zespołu Aspergera. </a:t>
            </a:r>
            <a:r>
              <a:rPr lang="pl-PL" sz="2400" dirty="0">
                <a:effectLst/>
              </a:rPr>
              <a:t>W dzieciństwie był samotnikiem, często powtarzał swoje słowa.</a:t>
            </a:r>
          </a:p>
          <a:p>
            <a:pPr marL="45720" indent="0">
              <a:buNone/>
            </a:pPr>
            <a:r>
              <a:rPr lang="pl-PL" sz="2400" dirty="0">
                <a:effectLst/>
              </a:rPr>
              <a:t>Einstein to jeden z największych fizyków XX wieku. W 1921 roku otrzymał nagrodę Nobla za dokonania w dziedzinie fizyki,</a:t>
            </a:r>
          </a:p>
          <a:p>
            <a:pPr marL="45720" indent="0">
              <a:buNone/>
            </a:pPr>
            <a:endParaRPr lang="pl-PL" sz="1900" dirty="0"/>
          </a:p>
        </p:txBody>
      </p:sp>
      <p:pic>
        <p:nvPicPr>
          <p:cNvPr id="8" name="Obraz 7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A771C62D-5440-4555-9FAC-C84A19DCB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44" r="-3" b="17341"/>
          <a:stretch/>
        </p:blipFill>
        <p:spPr>
          <a:xfrm>
            <a:off x="6278880" y="1904999"/>
            <a:ext cx="4389120" cy="4114801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8D7479-1A1F-48B5-AF8A-0D72B8387B2F}"/>
              </a:ext>
            </a:extLst>
          </p:cNvPr>
          <p:cNvSpPr txBox="1"/>
          <p:nvPr/>
        </p:nvSpPr>
        <p:spPr>
          <a:xfrm>
            <a:off x="10483270" y="58197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923926"/>
            <a:ext cx="3200400" cy="685799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>
                <a:solidFill>
                  <a:srgbClr val="0070C0"/>
                </a:solidFill>
              </a:rPr>
              <a:t>Bill Gates</a:t>
            </a:r>
          </a:p>
        </p:txBody>
      </p:sp>
      <p:pic>
        <p:nvPicPr>
          <p:cNvPr id="6" name="Symbol zastępczy obrazu 5" descr="Obraz zawierający tekst, mężczyzna, osoba, wewnątrz&#10;&#10;Opis wygenerowany automatycznie">
            <a:extLst>
              <a:ext uri="{FF2B5EF4-FFF2-40B4-BE49-F238E27FC236}">
                <a16:creationId xmlns:a16="http://schemas.microsoft.com/office/drawing/2014/main" id="{0BBD6135-6301-4808-A55E-7BA0C3220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764" r="7764"/>
          <a:stretch>
            <a:fillRect/>
          </a:stretch>
        </p:blipFill>
        <p:spPr>
          <a:xfrm>
            <a:off x="838198" y="838200"/>
            <a:ext cx="5883088" cy="4762500"/>
          </a:xfrm>
        </p:spPr>
      </p:pic>
      <p:sp>
        <p:nvSpPr>
          <p:cNvPr id="5" name="Tekst — symbol zastępczy 4"/>
          <p:cNvSpPr>
            <a:spLocks noGrp="1"/>
          </p:cNvSpPr>
          <p:nvPr>
            <p:ph type="body" sz="half" idx="2"/>
          </p:nvPr>
        </p:nvSpPr>
        <p:spPr>
          <a:xfrm>
            <a:off x="7699248" y="1685925"/>
            <a:ext cx="3200400" cy="433387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2400" dirty="0"/>
              <a:t>Amerykański informatyk, przedsiębiorca, filantrop oraz współzałożyciel, Microsoftu. </a:t>
            </a:r>
          </a:p>
          <a:p>
            <a:pPr rtl="0"/>
            <a:r>
              <a:rPr lang="pl-PL" sz="2400" dirty="0"/>
              <a:t>Chociaż nigdy tego publicznie nie przyznał, jego znajomi twierdzą, że jest dotknięty Zespołem Aspergera. Unika przemówień i sytuacji, podczas których jest na świeczniku.</a:t>
            </a:r>
          </a:p>
        </p:txBody>
      </p:sp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26B4342-239D-4072-87B1-BA080893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3296920"/>
          </a:xfrm>
        </p:spPr>
        <p:txBody>
          <a:bodyPr anchor="b">
            <a:noAutofit/>
          </a:bodyPr>
          <a:lstStyle/>
          <a:p>
            <a:r>
              <a:rPr lang="pl-PL" sz="2400" dirty="0">
                <a:effectLst/>
              </a:rPr>
              <a:t>Charakterystycznym motywem tego dnia jest </a:t>
            </a:r>
            <a:r>
              <a:rPr lang="pl-PL" sz="2400" b="1" dirty="0">
                <a:solidFill>
                  <a:srgbClr val="0070C0"/>
                </a:solidFill>
                <a:effectLst/>
              </a:rPr>
              <a:t>kolor niebieski</a:t>
            </a:r>
            <a:r>
              <a:rPr lang="pl-PL" sz="2400" dirty="0">
                <a:solidFill>
                  <a:srgbClr val="0070C0"/>
                </a:solidFill>
                <a:effectLst/>
              </a:rPr>
              <a:t>. </a:t>
            </a:r>
            <a:r>
              <a:rPr lang="pl-PL" sz="2400" dirty="0">
                <a:effectLst/>
              </a:rPr>
              <a:t>Na znak solidarności z osobami z autyzmem wielu ludzi zakłada niebieskie koszulki a budynki są podświetlane na niebiesko.</a:t>
            </a:r>
            <a:endParaRPr lang="pl-PL" sz="2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00BD166-55DA-4C39-8A51-CA8B34088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r="13119" b="-2"/>
          <a:stretch/>
        </p:blipFill>
        <p:spPr>
          <a:xfrm>
            <a:off x="838200" y="838200"/>
            <a:ext cx="6400800" cy="5181600"/>
          </a:xfrm>
          <a:prstGeom prst="rect">
            <a:avLst/>
          </a:prstGeom>
          <a:noFill/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7909F3C5-E354-4625-8665-85ED89CA1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4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WIATY 16: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47_TF03098890.potx" id="{1D792126-F633-4E30-A29D-337F16ADED2E}" vid="{5A3F99A5-EEB8-4247-A13F-1C6BA0184CCC}"/>
    </a:ext>
  </a:extLst>
</a:theme>
</file>

<file path=ppt/theme/theme2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Fioletowe kwiaty na niebieskim tle (panoramiczna)</Template>
  <TotalTime>114</TotalTime>
  <Words>392</Words>
  <Application>Microsoft Office PowerPoint</Application>
  <PresentationFormat>Panoramiczny</PresentationFormat>
  <Paragraphs>43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KWIATY 16:9</vt:lpstr>
      <vt:lpstr>2 kwietnia Światowy Dzień          Świadomości Autyzmu </vt:lpstr>
      <vt:lpstr>Autyzm </vt:lpstr>
      <vt:lpstr>Czym jest autyzm?</vt:lpstr>
      <vt:lpstr>       Mogę być niezrozumiany bo…</vt:lpstr>
      <vt:lpstr>Znane osoby z autyzmem</vt:lpstr>
      <vt:lpstr>Mozart </vt:lpstr>
      <vt:lpstr>Prezentacja programu PowerPoint</vt:lpstr>
      <vt:lpstr>Bill Gates</vt:lpstr>
      <vt:lpstr>Charakterystycznym motywem tego dnia jest kolor niebieski. Na znak solidarności z osobami z autyzmem wielu ludzi zakłada niebieskie koszulki a budynki są podświetlane na niebiesko.</vt:lpstr>
      <vt:lpstr>Prezentacja programu PowerPoint</vt:lpstr>
      <vt:lpstr>   Autyzm jest wśród nas.  Wystarczy zrozumieć, aby zmienić świat osób z autyzmem na lepszy.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kwietnia Światowy Dzień Autyzmu </dc:title>
  <dc:creator> </dc:creator>
  <cp:lastModifiedBy> </cp:lastModifiedBy>
  <cp:revision>14</cp:revision>
  <dcterms:created xsi:type="dcterms:W3CDTF">2021-03-30T21:19:08Z</dcterms:created>
  <dcterms:modified xsi:type="dcterms:W3CDTF">2021-03-31T09:15:23Z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