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72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6BF0A-871B-4D38-A342-33EBFE5E7A29}" v="14" dt="2020-12-21T15:19:22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 snapToGrid="0">
      <p:cViewPr>
        <p:scale>
          <a:sx n="81" d="100"/>
          <a:sy n="81" d="100"/>
        </p:scale>
        <p:origin x="-29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de Miłosz" userId="eccf6174-6107-4eab-8886-1a9a29e49837" providerId="ADAL" clId="{3996BF0A-871B-4D38-A342-33EBFE5E7A29}"/>
    <pc:docChg chg="undo custSel addSld delSld modSld">
      <pc:chgData name="Thiede Miłosz" userId="eccf6174-6107-4eab-8886-1a9a29e49837" providerId="ADAL" clId="{3996BF0A-871B-4D38-A342-33EBFE5E7A29}" dt="2020-12-21T15:19:33.341" v="448" actId="14100"/>
      <pc:docMkLst>
        <pc:docMk/>
      </pc:docMkLst>
      <pc:sldChg chg="modSp del mod">
        <pc:chgData name="Thiede Miłosz" userId="eccf6174-6107-4eab-8886-1a9a29e49837" providerId="ADAL" clId="{3996BF0A-871B-4D38-A342-33EBFE5E7A29}" dt="2020-12-18T15:04:27.075" v="16" actId="2696"/>
        <pc:sldMkLst>
          <pc:docMk/>
          <pc:sldMk cId="2800365960" sldId="256"/>
        </pc:sldMkLst>
        <pc:spChg chg="mod">
          <ac:chgData name="Thiede Miłosz" userId="eccf6174-6107-4eab-8886-1a9a29e49837" providerId="ADAL" clId="{3996BF0A-871B-4D38-A342-33EBFE5E7A29}" dt="2020-12-18T14:56:40.568" v="8" actId="20577"/>
          <ac:spMkLst>
            <pc:docMk/>
            <pc:sldMk cId="2800365960" sldId="256"/>
            <ac:spMk id="2" creationId="{16AB73AD-0311-499B-9369-FDC462B9F6CB}"/>
          </ac:spMkLst>
        </pc:spChg>
        <pc:spChg chg="mod">
          <ac:chgData name="Thiede Miłosz" userId="eccf6174-6107-4eab-8886-1a9a29e49837" providerId="ADAL" clId="{3996BF0A-871B-4D38-A342-33EBFE5E7A29}" dt="2020-12-18T15:04:08.185" v="12" actId="1076"/>
          <ac:spMkLst>
            <pc:docMk/>
            <pc:sldMk cId="2800365960" sldId="256"/>
            <ac:spMk id="3" creationId="{1922F7B6-9C72-4F08-A535-B789EE04FA02}"/>
          </ac:spMkLst>
        </pc:spChg>
        <pc:picChg chg="mod modCrop">
          <ac:chgData name="Thiede Miłosz" userId="eccf6174-6107-4eab-8886-1a9a29e49837" providerId="ADAL" clId="{3996BF0A-871B-4D38-A342-33EBFE5E7A29}" dt="2020-12-18T15:04:02.311" v="11" actId="1076"/>
          <ac:picMkLst>
            <pc:docMk/>
            <pc:sldMk cId="2800365960" sldId="256"/>
            <ac:picMk id="6" creationId="{3B3EF929-0203-4B17-9851-CF8174D2FD11}"/>
          </ac:picMkLst>
        </pc:picChg>
      </pc:sldChg>
      <pc:sldChg chg="modSp mod">
        <pc:chgData name="Thiede Miłosz" userId="eccf6174-6107-4eab-8886-1a9a29e49837" providerId="ADAL" clId="{3996BF0A-871B-4D38-A342-33EBFE5E7A29}" dt="2020-12-18T15:05:37.628" v="26" actId="1076"/>
        <pc:sldMkLst>
          <pc:docMk/>
          <pc:sldMk cId="773123479" sldId="257"/>
        </pc:sldMkLst>
        <pc:picChg chg="mod">
          <ac:chgData name="Thiede Miłosz" userId="eccf6174-6107-4eab-8886-1a9a29e49837" providerId="ADAL" clId="{3996BF0A-871B-4D38-A342-33EBFE5E7A29}" dt="2020-12-18T15:05:37.628" v="26" actId="1076"/>
          <ac:picMkLst>
            <pc:docMk/>
            <pc:sldMk cId="773123479" sldId="257"/>
            <ac:picMk id="3" creationId="{56822661-5C45-4FE5-BDC2-99C38013F0EB}"/>
          </ac:picMkLst>
        </pc:picChg>
      </pc:sldChg>
      <pc:sldChg chg="addSp delSp modSp mod">
        <pc:chgData name="Thiede Miłosz" userId="eccf6174-6107-4eab-8886-1a9a29e49837" providerId="ADAL" clId="{3996BF0A-871B-4D38-A342-33EBFE5E7A29}" dt="2020-12-18T18:15:22.765" v="348" actId="1076"/>
        <pc:sldMkLst>
          <pc:docMk/>
          <pc:sldMk cId="1739709074" sldId="271"/>
        </pc:sldMkLst>
        <pc:picChg chg="del mod">
          <ac:chgData name="Thiede Miłosz" userId="eccf6174-6107-4eab-8886-1a9a29e49837" providerId="ADAL" clId="{3996BF0A-871B-4D38-A342-33EBFE5E7A29}" dt="2020-12-18T18:14:55.098" v="340" actId="478"/>
          <ac:picMkLst>
            <pc:docMk/>
            <pc:sldMk cId="1739709074" sldId="271"/>
            <ac:picMk id="3" creationId="{2762AD1F-ABBF-44E7-AEE6-B32CD5FDE5F6}"/>
          </ac:picMkLst>
        </pc:picChg>
        <pc:picChg chg="add mod modCrop">
          <ac:chgData name="Thiede Miłosz" userId="eccf6174-6107-4eab-8886-1a9a29e49837" providerId="ADAL" clId="{3996BF0A-871B-4D38-A342-33EBFE5E7A29}" dt="2020-12-18T18:15:22.765" v="348" actId="1076"/>
          <ac:picMkLst>
            <pc:docMk/>
            <pc:sldMk cId="1739709074" sldId="271"/>
            <ac:picMk id="4" creationId="{4BEB8405-5472-44C7-8292-EF85AB5BF478}"/>
          </ac:picMkLst>
        </pc:picChg>
      </pc:sldChg>
      <pc:sldChg chg="addSp modSp new mod">
        <pc:chgData name="Thiede Miłosz" userId="eccf6174-6107-4eab-8886-1a9a29e49837" providerId="ADAL" clId="{3996BF0A-871B-4D38-A342-33EBFE5E7A29}" dt="2020-12-21T11:34:07.155" v="439" actId="255"/>
        <pc:sldMkLst>
          <pc:docMk/>
          <pc:sldMk cId="1201000792" sldId="272"/>
        </pc:sldMkLst>
        <pc:spChg chg="add mod">
          <ac:chgData name="Thiede Miłosz" userId="eccf6174-6107-4eab-8886-1a9a29e49837" providerId="ADAL" clId="{3996BF0A-871B-4D38-A342-33EBFE5E7A29}" dt="2020-12-18T15:06:07.033" v="31" actId="1076"/>
          <ac:spMkLst>
            <pc:docMk/>
            <pc:sldMk cId="1201000792" sldId="272"/>
            <ac:spMk id="3" creationId="{7B7FA1F2-32FF-450D-86FD-CEEBA2482D19}"/>
          </ac:spMkLst>
        </pc:spChg>
        <pc:spChg chg="add mod">
          <ac:chgData name="Thiede Miłosz" userId="eccf6174-6107-4eab-8886-1a9a29e49837" providerId="ADAL" clId="{3996BF0A-871B-4D38-A342-33EBFE5E7A29}" dt="2020-12-21T11:32:58.502" v="420" actId="1076"/>
          <ac:spMkLst>
            <pc:docMk/>
            <pc:sldMk cId="1201000792" sldId="272"/>
            <ac:spMk id="4" creationId="{46CF68AF-7BAA-4DDD-9B6A-C1CF6DF9804E}"/>
          </ac:spMkLst>
        </pc:spChg>
        <pc:spChg chg="add mod">
          <ac:chgData name="Thiede Miłosz" userId="eccf6174-6107-4eab-8886-1a9a29e49837" providerId="ADAL" clId="{3996BF0A-871B-4D38-A342-33EBFE5E7A29}" dt="2020-12-21T11:34:07.155" v="439" actId="255"/>
          <ac:spMkLst>
            <pc:docMk/>
            <pc:sldMk cId="1201000792" sldId="272"/>
            <ac:spMk id="5" creationId="{6145CB6D-A312-4B13-9D3A-415F9EED2D5F}"/>
          </ac:spMkLst>
        </pc:spChg>
        <pc:picChg chg="add mod modCrop">
          <ac:chgData name="Thiede Miłosz" userId="eccf6174-6107-4eab-8886-1a9a29e49837" providerId="ADAL" clId="{3996BF0A-871B-4D38-A342-33EBFE5E7A29}" dt="2020-12-18T15:16:16.644" v="335" actId="1076"/>
          <ac:picMkLst>
            <pc:docMk/>
            <pc:sldMk cId="1201000792" sldId="272"/>
            <ac:picMk id="2" creationId="{0269CEB3-7E1C-4CB8-A61E-24D70780D403}"/>
          </ac:picMkLst>
        </pc:picChg>
      </pc:sldChg>
      <pc:sldChg chg="addSp delSp modSp add mod">
        <pc:chgData name="Thiede Miłosz" userId="eccf6174-6107-4eab-8886-1a9a29e49837" providerId="ADAL" clId="{3996BF0A-871B-4D38-A342-33EBFE5E7A29}" dt="2020-12-19T17:06:38.858" v="363" actId="1076"/>
        <pc:sldMkLst>
          <pc:docMk/>
          <pc:sldMk cId="2625295770" sldId="273"/>
        </pc:sldMkLst>
        <pc:picChg chg="add mod modCrop">
          <ac:chgData name="Thiede Miłosz" userId="eccf6174-6107-4eab-8886-1a9a29e49837" providerId="ADAL" clId="{3996BF0A-871B-4D38-A342-33EBFE5E7A29}" dt="2020-12-19T17:06:38.858" v="363" actId="1076"/>
          <ac:picMkLst>
            <pc:docMk/>
            <pc:sldMk cId="2625295770" sldId="273"/>
            <ac:picMk id="3" creationId="{AAB99861-57BC-4BD8-B5FE-305FA490356C}"/>
          </ac:picMkLst>
        </pc:picChg>
        <pc:picChg chg="del">
          <ac:chgData name="Thiede Miłosz" userId="eccf6174-6107-4eab-8886-1a9a29e49837" providerId="ADAL" clId="{3996BF0A-871B-4D38-A342-33EBFE5E7A29}" dt="2020-12-19T17:04:00.479" v="350" actId="478"/>
          <ac:picMkLst>
            <pc:docMk/>
            <pc:sldMk cId="2625295770" sldId="273"/>
            <ac:picMk id="4" creationId="{4BEB8405-5472-44C7-8292-EF85AB5BF478}"/>
          </ac:picMkLst>
        </pc:picChg>
      </pc:sldChg>
      <pc:sldChg chg="addSp delSp modSp add mod">
        <pc:chgData name="Thiede Miłosz" userId="eccf6174-6107-4eab-8886-1a9a29e49837" providerId="ADAL" clId="{3996BF0A-871B-4D38-A342-33EBFE5E7A29}" dt="2020-12-19T17:07:14.378" v="371" actId="1440"/>
        <pc:sldMkLst>
          <pc:docMk/>
          <pc:sldMk cId="339550977" sldId="274"/>
        </pc:sldMkLst>
        <pc:picChg chg="del">
          <ac:chgData name="Thiede Miłosz" userId="eccf6174-6107-4eab-8886-1a9a29e49837" providerId="ADAL" clId="{3996BF0A-871B-4D38-A342-33EBFE5E7A29}" dt="2020-12-19T17:06:44.646" v="365" actId="478"/>
          <ac:picMkLst>
            <pc:docMk/>
            <pc:sldMk cId="339550977" sldId="274"/>
            <ac:picMk id="3" creationId="{AAB99861-57BC-4BD8-B5FE-305FA490356C}"/>
          </ac:picMkLst>
        </pc:picChg>
        <pc:picChg chg="add mod">
          <ac:chgData name="Thiede Miłosz" userId="eccf6174-6107-4eab-8886-1a9a29e49837" providerId="ADAL" clId="{3996BF0A-871B-4D38-A342-33EBFE5E7A29}" dt="2020-12-19T17:07:14.378" v="371" actId="1440"/>
          <ac:picMkLst>
            <pc:docMk/>
            <pc:sldMk cId="339550977" sldId="274"/>
            <ac:picMk id="4" creationId="{4AF4CDE7-A690-4377-828E-7468B2246080}"/>
          </ac:picMkLst>
        </pc:picChg>
      </pc:sldChg>
      <pc:sldChg chg="addSp delSp modSp add mod">
        <pc:chgData name="Thiede Miłosz" userId="eccf6174-6107-4eab-8886-1a9a29e49837" providerId="ADAL" clId="{3996BF0A-871B-4D38-A342-33EBFE5E7A29}" dt="2020-12-21T11:01:54.745" v="384" actId="1076"/>
        <pc:sldMkLst>
          <pc:docMk/>
          <pc:sldMk cId="185168544" sldId="275"/>
        </pc:sldMkLst>
        <pc:picChg chg="add mod modCrop">
          <ac:chgData name="Thiede Miłosz" userId="eccf6174-6107-4eab-8886-1a9a29e49837" providerId="ADAL" clId="{3996BF0A-871B-4D38-A342-33EBFE5E7A29}" dt="2020-12-21T11:01:54.745" v="384" actId="1076"/>
          <ac:picMkLst>
            <pc:docMk/>
            <pc:sldMk cId="185168544" sldId="275"/>
            <ac:picMk id="3" creationId="{0DDB92F8-EF7A-4A65-B593-A8DA8D7F70C2}"/>
          </ac:picMkLst>
        </pc:picChg>
        <pc:picChg chg="del">
          <ac:chgData name="Thiede Miłosz" userId="eccf6174-6107-4eab-8886-1a9a29e49837" providerId="ADAL" clId="{3996BF0A-871B-4D38-A342-33EBFE5E7A29}" dt="2020-12-21T11:01:26.149" v="373" actId="478"/>
          <ac:picMkLst>
            <pc:docMk/>
            <pc:sldMk cId="185168544" sldId="275"/>
            <ac:picMk id="4" creationId="{4AF4CDE7-A690-4377-828E-7468B2246080}"/>
          </ac:picMkLst>
        </pc:picChg>
      </pc:sldChg>
      <pc:sldChg chg="addSp delSp modSp add mod">
        <pc:chgData name="Thiede Miłosz" userId="eccf6174-6107-4eab-8886-1a9a29e49837" providerId="ADAL" clId="{3996BF0A-871B-4D38-A342-33EBFE5E7A29}" dt="2020-12-21T15:19:33.341" v="448" actId="14100"/>
        <pc:sldMkLst>
          <pc:docMk/>
          <pc:sldMk cId="1700959150" sldId="276"/>
        </pc:sldMkLst>
        <pc:picChg chg="del">
          <ac:chgData name="Thiede Miłosz" userId="eccf6174-6107-4eab-8886-1a9a29e49837" providerId="ADAL" clId="{3996BF0A-871B-4D38-A342-33EBFE5E7A29}" dt="2020-12-21T15:19:24.712" v="442" actId="478"/>
          <ac:picMkLst>
            <pc:docMk/>
            <pc:sldMk cId="1700959150" sldId="276"/>
            <ac:picMk id="3" creationId="{0DDB92F8-EF7A-4A65-B593-A8DA8D7F70C2}"/>
          </ac:picMkLst>
        </pc:picChg>
        <pc:picChg chg="add mod">
          <ac:chgData name="Thiede Miłosz" userId="eccf6174-6107-4eab-8886-1a9a29e49837" providerId="ADAL" clId="{3996BF0A-871B-4D38-A342-33EBFE5E7A29}" dt="2020-12-21T15:19:33.341" v="448" actId="14100"/>
          <ac:picMkLst>
            <pc:docMk/>
            <pc:sldMk cId="1700959150" sldId="276"/>
            <ac:picMk id="4" creationId="{BA0141DE-151D-4515-AECC-EE6FAB7BBB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4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5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7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12/22/2020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9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12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3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16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269CEB3-7E1C-4CB8-A61E-24D70780D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B7FA1F2-32FF-450D-86FD-CEEBA2482D19}"/>
              </a:ext>
            </a:extLst>
          </p:cNvPr>
          <p:cNvSpPr txBox="1"/>
          <p:nvPr/>
        </p:nvSpPr>
        <p:spPr>
          <a:xfrm>
            <a:off x="457200" y="2705725"/>
            <a:ext cx="2571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8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6CF68AF-7BAA-4DDD-9B6A-C1CF6DF9804E}"/>
              </a:ext>
            </a:extLst>
          </p:cNvPr>
          <p:cNvSpPr txBox="1"/>
          <p:nvPr/>
        </p:nvSpPr>
        <p:spPr>
          <a:xfrm>
            <a:off x="954772" y="889842"/>
            <a:ext cx="92392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 Dyrekcji, Nauczycieli, Pracowników oraz uczniów i całej społeczności naszej szkoły najlepsze życzenia świąteczne składa </a:t>
            </a:r>
          </a:p>
          <a:p>
            <a:pPr algn="ctr"/>
            <a:r>
              <a:rPr lang="pl-PL" sz="5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Klasa 4D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145CB6D-A312-4B13-9D3A-415F9EED2D5F}"/>
              </a:ext>
            </a:extLst>
          </p:cNvPr>
          <p:cNvSpPr txBox="1"/>
          <p:nvPr/>
        </p:nvSpPr>
        <p:spPr>
          <a:xfrm>
            <a:off x="103027" y="6417470"/>
            <a:ext cx="3280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B0F0"/>
                </a:solidFill>
              </a:rPr>
              <a:t>21 grudnia 2020</a:t>
            </a:r>
          </a:p>
        </p:txBody>
      </p:sp>
    </p:spTree>
    <p:extLst>
      <p:ext uri="{BB962C8B-B14F-4D97-AF65-F5344CB8AC3E}">
        <p14:creationId xmlns:p14="http://schemas.microsoft.com/office/powerpoint/2010/main" val="120100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AE94B16-3A4A-4268-A7F4-126036CC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9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2" b="-455"/>
          <a:stretch/>
        </p:blipFill>
        <p:spPr>
          <a:xfrm>
            <a:off x="964464" y="128018"/>
            <a:ext cx="9722585" cy="660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26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E0BA478-BACC-4811-A13C-61FBB3D3C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7900"/>
          <a:stretch/>
        </p:blipFill>
        <p:spPr>
          <a:xfrm>
            <a:off x="1724026" y="184058"/>
            <a:ext cx="4772024" cy="647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913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762AD1F-ABBF-44E7-AEE6-B32CD5FDE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93" y="206240"/>
            <a:ext cx="8867013" cy="644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333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762AD1F-ABBF-44E7-AEE6-B32CD5FDE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203" y="67893"/>
            <a:ext cx="4546172" cy="670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590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762AD1F-ABBF-44E7-AEE6-B32CD5FDE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3052"/>
          <a:stretch/>
        </p:blipFill>
        <p:spPr>
          <a:xfrm rot="5400000">
            <a:off x="1338727" y="853440"/>
            <a:ext cx="6520948" cy="484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0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762AD1F-ABBF-44E7-AEE6-B32CD5FDE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-182"/>
          <a:stretch/>
        </p:blipFill>
        <p:spPr>
          <a:xfrm>
            <a:off x="2124326" y="-13689"/>
            <a:ext cx="4670174" cy="684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280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BEB8405-5472-44C7-8292-EF85AB5BF4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3027" b="2417"/>
          <a:stretch/>
        </p:blipFill>
        <p:spPr>
          <a:xfrm rot="16200000">
            <a:off x="2593602" y="-1246418"/>
            <a:ext cx="6483927" cy="935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709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AB99861-57BC-4BD8-B5FE-305FA490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"/>
          <a:stretch/>
        </p:blipFill>
        <p:spPr>
          <a:xfrm>
            <a:off x="1698511" y="359045"/>
            <a:ext cx="8794978" cy="628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529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4" name="Obraz 3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xmlns="" id="{4AF4CDE7-A690-4377-828E-7468B2246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37" y="371846"/>
            <a:ext cx="4400777" cy="6100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5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DDB92F8-EF7A-4A65-B593-A8DA8D7F7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9" b="26039"/>
          <a:stretch/>
        </p:blipFill>
        <p:spPr>
          <a:xfrm>
            <a:off x="1586392" y="340536"/>
            <a:ext cx="7711769" cy="591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6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E9369DB-BB09-45C4-BD1B-0EBED2C7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b="357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r="1" b="6277"/>
          <a:stretch/>
        </p:blipFill>
        <p:spPr>
          <a:xfrm>
            <a:off x="640614" y="480059"/>
            <a:ext cx="10718394" cy="579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123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51777-0B56-479B-9E05-8EE14DCDA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4" name="Obraz 3" descr="Obraz zawierający tekst, ceramika&#10;&#10;Opis wygenerowany automatycznie">
            <a:extLst>
              <a:ext uri="{FF2B5EF4-FFF2-40B4-BE49-F238E27FC236}">
                <a16:creationId xmlns:a16="http://schemas.microsoft.com/office/drawing/2014/main" xmlns="" id="{BA0141DE-151D-4515-AECC-EE6FAB7BB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4" y="100667"/>
            <a:ext cx="4772462" cy="636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9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6B0E42B-CAA4-4E9B-A27F-CE58CA5F2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9" b="3858"/>
          <a:stretch/>
        </p:blipFill>
        <p:spPr>
          <a:xfrm>
            <a:off x="0" y="0"/>
            <a:ext cx="12227241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 b="1793"/>
          <a:stretch/>
        </p:blipFill>
        <p:spPr>
          <a:xfrm rot="5400000">
            <a:off x="1312446" y="1393088"/>
            <a:ext cx="6562083" cy="407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52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6BD2CAE-B480-478A-AC18-AE14567C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" b="4891"/>
          <a:stretch/>
        </p:blipFill>
        <p:spPr>
          <a:xfrm>
            <a:off x="0" y="-2"/>
            <a:ext cx="12215320" cy="68580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D551B6B-0461-4900-A654-CA40059E7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7" y="-3"/>
            <a:ext cx="9239957" cy="683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6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3BB5C57-8E11-434A-9D70-F091EF19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" b="4891"/>
          <a:stretch/>
        </p:blipFill>
        <p:spPr>
          <a:xfrm>
            <a:off x="0" y="-2"/>
            <a:ext cx="12215320" cy="68580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t="892" r="8608" b="1926"/>
          <a:stretch/>
        </p:blipFill>
        <p:spPr>
          <a:xfrm>
            <a:off x="1381125" y="213746"/>
            <a:ext cx="9715500" cy="643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13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C4CEF81-4A8E-4DD3-896E-A4D80458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-8921" r="180" b="6166"/>
          <a:stretch/>
        </p:blipFill>
        <p:spPr>
          <a:xfrm>
            <a:off x="1409700" y="-415062"/>
            <a:ext cx="9048750" cy="653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71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CA9FCE2-CF50-4C99-B6B8-388B8EEC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9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619" r="3413" b="1565"/>
          <a:stretch/>
        </p:blipFill>
        <p:spPr>
          <a:xfrm>
            <a:off x="2581276" y="247649"/>
            <a:ext cx="7791450" cy="613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85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5EDAFDF-4E18-43F8-86F0-B3D9EDFC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822661-5C45-4FE5-BDC2-99C38013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7" b="-3750"/>
          <a:stretch/>
        </p:blipFill>
        <p:spPr>
          <a:xfrm>
            <a:off x="2064969" y="-257745"/>
            <a:ext cx="4859705" cy="718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865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9664D085-C814-4D74-BCE0-2059F0DC0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DDA5539E-D8B4-4F5A-B46F-C304F5D7A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691BA8C-5B2E-448F-8E83-A2DDD2F1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3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CCF6F84-71BF-4DCF-B787-4BF74319F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5069" b="8472"/>
          <a:stretch/>
        </p:blipFill>
        <p:spPr>
          <a:xfrm>
            <a:off x="1466849" y="97467"/>
            <a:ext cx="5438775" cy="666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092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LeftStep">
      <a:dk1>
        <a:srgbClr val="000000"/>
      </a:dk1>
      <a:lt1>
        <a:srgbClr val="FFFFFF"/>
      </a:lt1>
      <a:dk2>
        <a:srgbClr val="311C22"/>
      </a:dk2>
      <a:lt2>
        <a:srgbClr val="F0F0F3"/>
      </a:lt2>
      <a:accent1>
        <a:srgbClr val="A0A641"/>
      </a:accent1>
      <a:accent2>
        <a:srgbClr val="B1873B"/>
      </a:accent2>
      <a:accent3>
        <a:srgbClr val="C3684D"/>
      </a:accent3>
      <a:accent4>
        <a:srgbClr val="B13B51"/>
      </a:accent4>
      <a:accent5>
        <a:srgbClr val="C34D94"/>
      </a:accent5>
      <a:accent6>
        <a:srgbClr val="AF3BB1"/>
      </a:accent6>
      <a:hlink>
        <a:srgbClr val="665FC9"/>
      </a:hlink>
      <a:folHlink>
        <a:srgbClr val="7F7F7F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</Words>
  <Application>Microsoft Office PowerPoint</Application>
  <PresentationFormat>Niestandardowy</PresentationFormat>
  <Paragraphs>3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SavonVTI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4d</dc:title>
  <dc:creator>Thiede Miłosz</dc:creator>
  <cp:lastModifiedBy>48608707254</cp:lastModifiedBy>
  <cp:revision>7</cp:revision>
  <dcterms:created xsi:type="dcterms:W3CDTF">2020-12-18T12:53:03Z</dcterms:created>
  <dcterms:modified xsi:type="dcterms:W3CDTF">2020-12-22T10:21:59Z</dcterms:modified>
</cp:coreProperties>
</file>