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1" r:id="rId3"/>
    <p:sldId id="257" r:id="rId4"/>
    <p:sldId id="262" r:id="rId5"/>
    <p:sldId id="259" r:id="rId6"/>
    <p:sldId id="260" r:id="rId7"/>
    <p:sldId id="263" r:id="rId8"/>
    <p:sldId id="266" r:id="rId9"/>
    <p:sldId id="267" r:id="rId10"/>
    <p:sldId id="265" r:id="rId11"/>
    <p:sldId id="264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6072982-322E-48C8-8B47-DF022E63237C}" type="datetimeFigureOut">
              <a:rPr lang="pl-PL" smtClean="0"/>
              <a:t>2020-12-22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9C8B9C-E1E2-4B45-8088-69F37DE66D51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7128792" cy="2880320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>
                <a:solidFill>
                  <a:srgbClr val="0070C0"/>
                </a:solidFill>
              </a:rPr>
              <a:t>PROJEKT</a:t>
            </a:r>
            <a:br>
              <a:rPr lang="pl-PL" sz="6000" dirty="0" smtClean="0">
                <a:solidFill>
                  <a:srgbClr val="0070C0"/>
                </a:solidFill>
              </a:rPr>
            </a:br>
            <a:r>
              <a:rPr lang="pl-PL" sz="4000" dirty="0" smtClean="0">
                <a:solidFill>
                  <a:srgbClr val="0070C0"/>
                </a:solidFill>
              </a:rPr>
              <a:t>„Relacja i wyzwanie drogą do rozwoju”</a:t>
            </a:r>
            <a:br>
              <a:rPr lang="pl-PL" sz="4000" dirty="0" smtClean="0">
                <a:solidFill>
                  <a:srgbClr val="0070C0"/>
                </a:solidFill>
              </a:rPr>
            </a:br>
            <a:r>
              <a:rPr lang="pl-PL" sz="4000" dirty="0" smtClean="0">
                <a:solidFill>
                  <a:srgbClr val="0070C0"/>
                </a:solidFill>
              </a:rPr>
              <a:t> </a:t>
            </a:r>
            <a:endParaRPr lang="pl-PL" sz="40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Asus\Desktop\social_me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708920"/>
            <a:ext cx="5472608" cy="3445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A w konkursie: </a:t>
            </a:r>
            <a:br>
              <a:rPr lang="pl-PL" dirty="0" smtClean="0"/>
            </a:br>
            <a:r>
              <a:rPr lang="pl-PL" dirty="0" smtClean="0"/>
              <a:t>„Jestem ekspertem do spraw </a:t>
            </a:r>
            <a:br>
              <a:rPr lang="pl-PL" dirty="0" smtClean="0"/>
            </a:br>
            <a:r>
              <a:rPr lang="pl-PL" dirty="0" smtClean="0"/>
              <a:t>pomysłowego spędzania czasu”</a:t>
            </a:r>
            <a:br>
              <a:rPr lang="pl-PL" dirty="0" smtClean="0"/>
            </a:br>
            <a:r>
              <a:rPr lang="pl-PL" dirty="0" smtClean="0"/>
              <a:t>wygrywa praca: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76872"/>
            <a:ext cx="3744415" cy="3384376"/>
          </a:xfrm>
        </p:spPr>
      </p:pic>
      <p:sp>
        <p:nvSpPr>
          <p:cNvPr id="5" name="pole tekstowe 4"/>
          <p:cNvSpPr txBox="1"/>
          <p:nvPr/>
        </p:nvSpPr>
        <p:spPr>
          <a:xfrm>
            <a:off x="1691680" y="587727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tx2"/>
                </a:solidFill>
              </a:rPr>
              <a:t>SERDECZNIE GRATULUJEMY!</a:t>
            </a:r>
            <a:endParaRPr lang="pl-PL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5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62100"/>
            <a:ext cx="6096000" cy="37338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83568" y="-387424"/>
            <a:ext cx="7467600" cy="6984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pl-PL" sz="2800" b="1" dirty="0" smtClean="0">
                <a:solidFill>
                  <a:schemeClr val="tx2"/>
                </a:solidFill>
              </a:rPr>
              <a:t>Dziękujemy, że pomimo tak wielu spraw na głowie zaangażowaliście się w coś pięknego i dobrego </a:t>
            </a:r>
            <a:r>
              <a:rPr lang="pl-PL" sz="28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</a:t>
            </a:r>
            <a:endParaRPr lang="pl-PL" sz="28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dirty="0"/>
          </a:p>
          <a:p>
            <a:pPr marL="0" indent="0" algn="r">
              <a:buNone/>
            </a:pPr>
            <a:endParaRPr lang="pl-PL" sz="2000" i="1" dirty="0" smtClean="0"/>
          </a:p>
          <a:p>
            <a:pPr marL="0" indent="0" algn="r">
              <a:buNone/>
            </a:pPr>
            <a:endParaRPr lang="pl-PL" sz="2000" i="1" dirty="0"/>
          </a:p>
          <a:p>
            <a:pPr marL="0" indent="0" algn="r">
              <a:buNone/>
            </a:pPr>
            <a:endParaRPr lang="pl-PL" sz="2000" i="1" dirty="0" smtClean="0"/>
          </a:p>
          <a:p>
            <a:pPr marL="0" indent="0" algn="r">
              <a:buNone/>
            </a:pPr>
            <a:endParaRPr lang="pl-PL" sz="2000" i="1" dirty="0"/>
          </a:p>
          <a:p>
            <a:pPr marL="0" indent="0" algn="r">
              <a:buNone/>
            </a:pPr>
            <a:endParaRPr lang="pl-PL" sz="2000" i="1" dirty="0" smtClean="0"/>
          </a:p>
          <a:p>
            <a:pPr marL="0" indent="0" algn="r">
              <a:buNone/>
            </a:pPr>
            <a:endParaRPr lang="pl-PL" sz="2000" i="1" dirty="0"/>
          </a:p>
          <a:p>
            <a:pPr marL="0" indent="0" algn="r">
              <a:buNone/>
            </a:pPr>
            <a:endParaRPr lang="pl-PL" sz="2000" i="1" dirty="0" smtClean="0"/>
          </a:p>
          <a:p>
            <a:pPr marL="0" indent="0" algn="r">
              <a:buNone/>
            </a:pPr>
            <a:r>
              <a:rPr lang="pl-PL" sz="2000" i="1" dirty="0" smtClean="0"/>
              <a:t>„Nikt nie rodzi się bohaterem, ale każdy może nim zostać.”</a:t>
            </a:r>
          </a:p>
          <a:p>
            <a:pPr marL="0" indent="0" algn="r">
              <a:buNone/>
            </a:pPr>
            <a:r>
              <a:rPr lang="pl-PL" sz="1600" dirty="0" err="1" smtClean="0"/>
              <a:t>Licia</a:t>
            </a:r>
            <a:r>
              <a:rPr lang="pl-PL" sz="1600" dirty="0" smtClean="0"/>
              <a:t> </a:t>
            </a:r>
            <a:r>
              <a:rPr lang="pl-PL" sz="1600" dirty="0" err="1" smtClean="0"/>
              <a:t>Troisi</a:t>
            </a:r>
            <a:endParaRPr lang="pl-PL" sz="1600" dirty="0" smtClean="0"/>
          </a:p>
          <a:p>
            <a:pPr marL="0" indent="0" algn="r">
              <a:buNone/>
            </a:pP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953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b="1" dirty="0" smtClean="0"/>
              <a:t>KATALOG</a:t>
            </a:r>
            <a:r>
              <a:rPr lang="pl-PL" sz="3600" b="1" i="1" dirty="0" smtClean="0"/>
              <a:t/>
            </a:r>
            <a:br>
              <a:rPr lang="pl-PL" sz="3600" b="1" i="1" dirty="0" smtClean="0"/>
            </a:br>
            <a:r>
              <a:rPr lang="pl-PL" sz="3600" b="1" i="1" dirty="0" smtClean="0"/>
              <a:t>„Bohaterowie trudnego czasu”</a:t>
            </a:r>
            <a:endParaRPr lang="pl-PL" sz="36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 smtClean="0"/>
              <a:t>Drodzy Uczniowie, Rodzice i Nauczyciele!</a:t>
            </a:r>
          </a:p>
          <a:p>
            <a:pPr marL="0" indent="0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 smtClean="0"/>
              <a:t>	Z wielką dumą przedstawiamy prace Uczniów naszej Szkoły przygotowane w związku </a:t>
            </a:r>
            <a:br>
              <a:rPr lang="pl-PL" dirty="0" smtClean="0"/>
            </a:br>
            <a:r>
              <a:rPr lang="pl-PL" dirty="0" smtClean="0"/>
              <a:t>z projektem „Relacja i wyzwanie drogą do rozwoju”. </a:t>
            </a:r>
            <a:endParaRPr lang="pl-PL" dirty="0"/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r>
              <a:rPr lang="pl-PL" dirty="0"/>
              <a:t>	</a:t>
            </a:r>
            <a:r>
              <a:rPr lang="pl-PL" dirty="0" smtClean="0"/>
              <a:t>Bardzo się cieszymy, że wzięliście udział </a:t>
            </a:r>
            <a:br>
              <a:rPr lang="pl-PL" dirty="0" smtClean="0"/>
            </a:br>
            <a:r>
              <a:rPr lang="pl-PL" dirty="0" smtClean="0"/>
              <a:t>w tej inicjatywie i mamy nadzieję, że nasze wyzwania pozwoliły wzmocnić relacje społeczne oraz lepiej przetrwać ten trudny czas.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sz="1800" dirty="0" smtClean="0">
                <a:solidFill>
                  <a:schemeClr val="tx2"/>
                </a:solidFill>
              </a:rPr>
              <a:t>Wasze Panie psycholog</a:t>
            </a:r>
          </a:p>
          <a:p>
            <a:pPr marL="0" indent="0" algn="r">
              <a:buNone/>
            </a:pPr>
            <a:r>
              <a:rPr lang="pl-PL" sz="1800" dirty="0" smtClean="0">
                <a:solidFill>
                  <a:schemeClr val="tx2"/>
                </a:solidFill>
              </a:rPr>
              <a:t>- Natalia Jachowicz i Oktawia Łagowska</a:t>
            </a:r>
            <a:endParaRPr lang="pl-PL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07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B050"/>
                </a:solidFill>
              </a:rPr>
              <a:t>WYZWANIE PIERWSZE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„Ja-Ty i nasza życzliwość”</a:t>
            </a:r>
            <a:br>
              <a:rPr lang="pl-PL" b="1" dirty="0" smtClean="0">
                <a:solidFill>
                  <a:srgbClr val="00B050"/>
                </a:solidFill>
              </a:rPr>
            </a:br>
            <a:endParaRPr lang="pl-PL" b="1" dirty="0">
              <a:solidFill>
                <a:srgbClr val="00B05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 l="16238" t="9051" r="16432" b="6951"/>
          <a:stretch>
            <a:fillRect/>
          </a:stretch>
        </p:blipFill>
        <p:spPr bwMode="auto">
          <a:xfrm>
            <a:off x="107504" y="1124744"/>
            <a:ext cx="8568952" cy="551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ymbol zastępczy zawartości 3"/>
          <p:cNvPicPr>
            <a:picLocks noGrp="1"/>
          </p:cNvPicPr>
          <p:nvPr>
            <p:ph sz="quarter" idx="1"/>
          </p:nvPr>
        </p:nvPicPr>
        <p:blipFill>
          <a:blip r:embed="rId3" cstate="print"/>
          <a:srcRect l="10539" t="19226" r="41637" b="53363"/>
          <a:stretch>
            <a:fillRect/>
          </a:stretch>
        </p:blipFill>
        <p:spPr bwMode="auto">
          <a:xfrm>
            <a:off x="1331640" y="4077072"/>
            <a:ext cx="295232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4" cstate="print"/>
          <a:srcRect l="9418" t="21336" r="40185" b="50990"/>
          <a:stretch>
            <a:fillRect/>
          </a:stretch>
        </p:blipFill>
        <p:spPr bwMode="auto">
          <a:xfrm>
            <a:off x="3779912" y="3284984"/>
            <a:ext cx="403244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sus\Downloads\IMG_20201130_150444.jpg"/>
          <p:cNvPicPr>
            <a:picLocks noChangeAspect="1" noChangeArrowheads="1"/>
          </p:cNvPicPr>
          <p:nvPr/>
        </p:nvPicPr>
        <p:blipFill>
          <a:blip r:embed="rId5" cstate="print"/>
          <a:srcRect t="4651" b="67305"/>
          <a:stretch>
            <a:fillRect/>
          </a:stretch>
        </p:blipFill>
        <p:spPr bwMode="auto">
          <a:xfrm>
            <a:off x="1403648" y="2132856"/>
            <a:ext cx="5549565" cy="1164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9" y="2179630"/>
            <a:ext cx="4427984" cy="166459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1490"/>
            <a:ext cx="7467600" cy="11430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70C0"/>
                </a:solidFill>
              </a:rPr>
              <a:t>WYZWANIE DRUGIE</a:t>
            </a:r>
            <a:br>
              <a:rPr lang="pl-PL" dirty="0" smtClean="0">
                <a:solidFill>
                  <a:srgbClr val="0070C0"/>
                </a:solidFill>
              </a:rPr>
            </a:br>
            <a:r>
              <a:rPr lang="pl-PL" i="1" dirty="0" smtClean="0">
                <a:solidFill>
                  <a:srgbClr val="0070C0"/>
                </a:solidFill>
              </a:rPr>
              <a:t>Przyjaciel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214490"/>
            <a:ext cx="7467600" cy="5259462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i="1" dirty="0" smtClean="0"/>
              <a:t>„Przyjaciel </a:t>
            </a:r>
            <a:r>
              <a:rPr lang="pl-PL" sz="2000" i="1" dirty="0"/>
              <a:t>to ktoś, kto jest z Tobą na dobre i na złe, nie osądza i zawsze można na niego liczyć. Przyjaciel to ktoś, kto akceptuje mnie takim jakim jestem i wierzy we mnie,  nawet jeśli sam już w siebie </a:t>
            </a:r>
            <a:r>
              <a:rPr lang="pl-PL" sz="2000" i="1" dirty="0" smtClean="0"/>
              <a:t>zwątpiłem”.</a:t>
            </a:r>
          </a:p>
          <a:p>
            <a:pPr marL="0" indent="0" algn="ctr">
              <a:buNone/>
            </a:pPr>
            <a:endParaRPr lang="pl-PL" sz="2000" i="1" dirty="0"/>
          </a:p>
          <a:p>
            <a:pPr marL="0" indent="0">
              <a:buNone/>
            </a:pPr>
            <a:endParaRPr lang="pl-PL" sz="2000" i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84" y="2924944"/>
            <a:ext cx="3744416" cy="266429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9" y="3510522"/>
            <a:ext cx="5028803" cy="32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71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67600" cy="94096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accent1"/>
                </a:solidFill>
              </a:rPr>
              <a:t>Wyzwanie trzecie</a:t>
            </a:r>
            <a:br>
              <a:rPr lang="pl-PL" b="1" dirty="0" smtClean="0">
                <a:solidFill>
                  <a:schemeClr val="accent1"/>
                </a:solidFill>
              </a:rPr>
            </a:br>
            <a:r>
              <a:rPr lang="pl-PL" b="1" dirty="0" smtClean="0">
                <a:solidFill>
                  <a:schemeClr val="accent1"/>
                </a:solidFill>
              </a:rPr>
              <a:t>„Słoik wdzięczności” </a:t>
            </a:r>
            <a:endParaRPr lang="pl-PL" b="1" dirty="0">
              <a:solidFill>
                <a:schemeClr val="accent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828" t="5901" r="17613" b="12200"/>
          <a:stretch>
            <a:fillRect/>
          </a:stretch>
        </p:blipFill>
        <p:spPr bwMode="auto">
          <a:xfrm>
            <a:off x="179512" y="1412776"/>
            <a:ext cx="8496944" cy="523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3" cstate="print"/>
          <a:srcRect l="12575" t="33207" r="66664" b="57826"/>
          <a:stretch>
            <a:fillRect/>
          </a:stretch>
        </p:blipFill>
        <p:spPr bwMode="auto">
          <a:xfrm>
            <a:off x="4499992" y="2420888"/>
            <a:ext cx="144016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 l="37815" t="33993" r="45474" b="58834"/>
          <a:stretch>
            <a:fillRect/>
          </a:stretch>
        </p:blipFill>
        <p:spPr bwMode="auto">
          <a:xfrm>
            <a:off x="5292080" y="3068960"/>
            <a:ext cx="136815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/>
          <p:nvPr/>
        </p:nvPicPr>
        <p:blipFill>
          <a:blip r:embed="rId3" cstate="print"/>
          <a:srcRect l="36310" t="58277" r="42928" b="35202"/>
          <a:stretch>
            <a:fillRect/>
          </a:stretch>
        </p:blipFill>
        <p:spPr bwMode="auto">
          <a:xfrm rot="21344404">
            <a:off x="1924237" y="5431358"/>
            <a:ext cx="158417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/>
          <p:cNvPicPr/>
          <p:nvPr/>
        </p:nvPicPr>
        <p:blipFill>
          <a:blip r:embed="rId3" cstate="print"/>
          <a:srcRect l="12088" t="57402" r="65913" b="34872"/>
          <a:stretch>
            <a:fillRect/>
          </a:stretch>
        </p:blipFill>
        <p:spPr bwMode="auto">
          <a:xfrm>
            <a:off x="6804248" y="1412776"/>
            <a:ext cx="165618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C:\Users\Asus\Downloads\20201217_084648.jpg"/>
          <p:cNvPicPr/>
          <p:nvPr/>
        </p:nvPicPr>
        <p:blipFill>
          <a:blip r:embed="rId4" cstate="print"/>
          <a:srcRect l="13638" t="2919" r="57575" b="88429"/>
          <a:stretch>
            <a:fillRect/>
          </a:stretch>
        </p:blipFill>
        <p:spPr bwMode="auto">
          <a:xfrm rot="20202072">
            <a:off x="6887535" y="3078838"/>
            <a:ext cx="128367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 descr="C:\Users\Asus\Downloads\20201217_084648.jpg"/>
          <p:cNvPicPr/>
          <p:nvPr/>
        </p:nvPicPr>
        <p:blipFill>
          <a:blip r:embed="rId5" cstate="print"/>
          <a:srcRect l="57121" t="2404" r="12829" b="87843"/>
          <a:stretch>
            <a:fillRect/>
          </a:stretch>
        </p:blipFill>
        <p:spPr bwMode="auto">
          <a:xfrm>
            <a:off x="6372200" y="1988840"/>
            <a:ext cx="1524000" cy="87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az 14" descr="C:\Users\Asus\Downloads\20201217_084648.jpg"/>
          <p:cNvPicPr/>
          <p:nvPr/>
        </p:nvPicPr>
        <p:blipFill>
          <a:blip r:embed="rId6" cstate="print"/>
          <a:srcRect l="13203" t="17230" r="54541" b="74585"/>
          <a:stretch>
            <a:fillRect/>
          </a:stretch>
        </p:blipFill>
        <p:spPr bwMode="auto">
          <a:xfrm>
            <a:off x="4067944" y="1628800"/>
            <a:ext cx="1714091" cy="69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15" descr="C:\Users\Asus\Downloads\20201217_084648.jpg"/>
          <p:cNvPicPr/>
          <p:nvPr/>
        </p:nvPicPr>
        <p:blipFill>
          <a:blip r:embed="rId7" cstate="print"/>
          <a:srcRect l="52582" t="15398" r="14856" b="76358"/>
          <a:stretch>
            <a:fillRect/>
          </a:stretch>
        </p:blipFill>
        <p:spPr bwMode="auto">
          <a:xfrm>
            <a:off x="2195736" y="1556792"/>
            <a:ext cx="1512168" cy="70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16" descr="C:\Users\Asus\Downloads\20201217_084648.jpg"/>
          <p:cNvPicPr/>
          <p:nvPr/>
        </p:nvPicPr>
        <p:blipFill>
          <a:blip r:embed="rId8" cstate="print"/>
          <a:srcRect l="15651" t="32971" r="53829" b="60157"/>
          <a:stretch>
            <a:fillRect/>
          </a:stretch>
        </p:blipFill>
        <p:spPr bwMode="auto">
          <a:xfrm rot="16200000">
            <a:off x="-203278" y="3955805"/>
            <a:ext cx="1756996" cy="70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C:\Users\Asus\Downloads\20201217_084648.jpg"/>
          <p:cNvPicPr/>
          <p:nvPr/>
        </p:nvPicPr>
        <p:blipFill>
          <a:blip r:embed="rId9" cstate="print"/>
          <a:srcRect l="53091" t="30223" r="18939" b="61191"/>
          <a:stretch>
            <a:fillRect/>
          </a:stretch>
        </p:blipFill>
        <p:spPr bwMode="auto">
          <a:xfrm>
            <a:off x="2627784" y="2348880"/>
            <a:ext cx="1385567" cy="65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18" descr="C:\Users\Asus\Downloads\20201217_084648.jpg"/>
          <p:cNvPicPr/>
          <p:nvPr/>
        </p:nvPicPr>
        <p:blipFill>
          <a:blip r:embed="rId10" cstate="print"/>
          <a:srcRect l="10150" t="43045" r="54557" b="47453"/>
          <a:stretch>
            <a:fillRect/>
          </a:stretch>
        </p:blipFill>
        <p:spPr bwMode="auto">
          <a:xfrm>
            <a:off x="1259632" y="4581128"/>
            <a:ext cx="1736397" cy="63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Obraz 19" descr="C:\Users\Asus\Downloads\20201217_084648.jpg"/>
          <p:cNvPicPr/>
          <p:nvPr/>
        </p:nvPicPr>
        <p:blipFill>
          <a:blip r:embed="rId11" cstate="print"/>
          <a:srcRect l="52786" t="41442" r="16201" b="48999"/>
          <a:stretch>
            <a:fillRect/>
          </a:stretch>
        </p:blipFill>
        <p:spPr bwMode="auto">
          <a:xfrm>
            <a:off x="467544" y="2204864"/>
            <a:ext cx="1656184" cy="56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az 20" descr="C:\Users\Asus\Downloads\20201217_084648.jpg"/>
          <p:cNvPicPr/>
          <p:nvPr/>
        </p:nvPicPr>
        <p:blipFill>
          <a:blip r:embed="rId12" cstate="print"/>
          <a:srcRect l="51056" t="78019" r="13031" b="3137"/>
          <a:stretch>
            <a:fillRect/>
          </a:stretch>
        </p:blipFill>
        <p:spPr bwMode="auto">
          <a:xfrm>
            <a:off x="323528" y="5445224"/>
            <a:ext cx="1358411" cy="76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Obraz 21" descr="C:\Users\Asus\Downloads\20201217_084648.jpg"/>
          <p:cNvPicPr/>
          <p:nvPr/>
        </p:nvPicPr>
        <p:blipFill>
          <a:blip r:embed="rId13" cstate="print"/>
          <a:srcRect l="57466" t="65426" r="17843" b="26159"/>
          <a:stretch>
            <a:fillRect/>
          </a:stretch>
        </p:blipFill>
        <p:spPr bwMode="auto">
          <a:xfrm>
            <a:off x="4716016" y="4365104"/>
            <a:ext cx="1426063" cy="64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Obraz 22" descr="C:\Users\Asus\Downloads\20201217_084648.jpg"/>
          <p:cNvPicPr/>
          <p:nvPr/>
        </p:nvPicPr>
        <p:blipFill>
          <a:blip r:embed="rId14" cstate="print"/>
          <a:srcRect l="23175" t="79221" r="59934" b="12937"/>
          <a:stretch>
            <a:fillRect/>
          </a:stretch>
        </p:blipFill>
        <p:spPr bwMode="auto">
          <a:xfrm>
            <a:off x="3779912" y="5445224"/>
            <a:ext cx="973016" cy="80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Obraz 23" descr="C:\Users\Asus\Downloads\20201217_084648.jpg"/>
          <p:cNvPicPr/>
          <p:nvPr/>
        </p:nvPicPr>
        <p:blipFill>
          <a:blip r:embed="rId15" cstate="print"/>
          <a:srcRect l="12684" t="88781" r="53116" b="5037"/>
          <a:stretch>
            <a:fillRect/>
          </a:stretch>
        </p:blipFill>
        <p:spPr bwMode="auto">
          <a:xfrm>
            <a:off x="1763688" y="6093296"/>
            <a:ext cx="1973873" cy="63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Obraz 24" descr="C:\Users\Asus\Downloads\20201217_084648.jpg"/>
          <p:cNvPicPr/>
          <p:nvPr/>
        </p:nvPicPr>
        <p:blipFill>
          <a:blip r:embed="rId16" cstate="print"/>
          <a:srcRect l="11269" t="54550" r="56678" b="35891"/>
          <a:stretch>
            <a:fillRect/>
          </a:stretch>
        </p:blipFill>
        <p:spPr bwMode="auto">
          <a:xfrm>
            <a:off x="7164288" y="5517232"/>
            <a:ext cx="1357439" cy="7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Obraz 25" descr="C:\Users\Asus\Downloads\20201217_084648.jpg"/>
          <p:cNvPicPr/>
          <p:nvPr/>
        </p:nvPicPr>
        <p:blipFill>
          <a:blip r:embed="rId17" cstate="print"/>
          <a:srcRect l="50852" t="54436" r="18015" b="36978"/>
          <a:stretch>
            <a:fillRect/>
          </a:stretch>
        </p:blipFill>
        <p:spPr bwMode="auto">
          <a:xfrm>
            <a:off x="179512" y="1124744"/>
            <a:ext cx="1798027" cy="87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0413" t="18676" r="40652" b="25736"/>
          <a:stretch>
            <a:fillRect/>
          </a:stretch>
        </p:blipFill>
        <p:spPr bwMode="auto">
          <a:xfrm>
            <a:off x="323528" y="188640"/>
            <a:ext cx="36724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3" cstate="print"/>
          <a:srcRect l="10332" t="19118" r="40735" b="15735"/>
          <a:stretch>
            <a:fillRect/>
          </a:stretch>
        </p:blipFill>
        <p:spPr bwMode="auto">
          <a:xfrm>
            <a:off x="755576" y="3429000"/>
            <a:ext cx="3384376" cy="304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4" cstate="print"/>
          <a:srcRect l="20954" t="19429" r="52038" b="16095"/>
          <a:stretch>
            <a:fillRect/>
          </a:stretch>
        </p:blipFill>
        <p:spPr bwMode="auto">
          <a:xfrm>
            <a:off x="5364088" y="260648"/>
            <a:ext cx="24482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/>
          <p:nvPr/>
        </p:nvPicPr>
        <p:blipFill>
          <a:blip r:embed="rId5" cstate="print"/>
          <a:srcRect l="24973" t="29197" r="56752" b="24204"/>
          <a:stretch>
            <a:fillRect/>
          </a:stretch>
        </p:blipFill>
        <p:spPr bwMode="auto">
          <a:xfrm>
            <a:off x="4644008" y="3573016"/>
            <a:ext cx="23762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WYZWANIE CZWARTE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„A PRZED ŚWIĘTAMI…”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" y="4021088"/>
            <a:ext cx="2774675" cy="283691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9" y="1417638"/>
            <a:ext cx="2918948" cy="283691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8006" y="2159149"/>
            <a:ext cx="4653136" cy="372387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2330" y="1734226"/>
            <a:ext cx="3606810" cy="29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6" y="846138"/>
            <a:ext cx="4389833" cy="51125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1417" y="196587"/>
            <a:ext cx="3821068" cy="365187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9314" y="3487806"/>
            <a:ext cx="3096344" cy="341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58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72" y="1661939"/>
            <a:ext cx="4873625" cy="365521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0453" y="234913"/>
            <a:ext cx="3384376" cy="314781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8710" y="3559039"/>
            <a:ext cx="2947863" cy="31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177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95</Words>
  <Application>Microsoft Office PowerPoint</Application>
  <PresentationFormat>Pokaz na ekranie (4:3)</PresentationFormat>
  <Paragraphs>32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Century Schoolbook</vt:lpstr>
      <vt:lpstr>Wingdings</vt:lpstr>
      <vt:lpstr>Wingdings 2</vt:lpstr>
      <vt:lpstr>Wykusz</vt:lpstr>
      <vt:lpstr>PROJEKT „Relacja i wyzwanie drogą do rozwoju”  </vt:lpstr>
      <vt:lpstr>KATALOG „Bohaterowie trudnego czasu”</vt:lpstr>
      <vt:lpstr>WYZWANIE PIERWSZE „Ja-Ty i nasza życzliwość” </vt:lpstr>
      <vt:lpstr>WYZWANIE DRUGIE Przyjaciel</vt:lpstr>
      <vt:lpstr>Wyzwanie trzecie „Słoik wdzięczności” </vt:lpstr>
      <vt:lpstr>Prezentacja programu PowerPoint</vt:lpstr>
      <vt:lpstr>WYZWANIE CZWARTE „A PRZED ŚWIĘTAMI…”</vt:lpstr>
      <vt:lpstr>Prezentacja programu PowerPoint</vt:lpstr>
      <vt:lpstr>Prezentacja programu PowerPoint</vt:lpstr>
      <vt:lpstr>A w konkursie:  „Jestem ekspertem do spraw  pomysłowego spędzania czasu” wygrywa praca: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„Relacja i wyzwanie drogą do rozwoju”</dc:title>
  <dc:creator>Asus</dc:creator>
  <cp:lastModifiedBy>Natalia</cp:lastModifiedBy>
  <cp:revision>18</cp:revision>
  <dcterms:created xsi:type="dcterms:W3CDTF">2020-12-17T14:01:45Z</dcterms:created>
  <dcterms:modified xsi:type="dcterms:W3CDTF">2020-12-22T08:34:08Z</dcterms:modified>
</cp:coreProperties>
</file>