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sldIdLst>
    <p:sldId id="256" r:id="rId5"/>
    <p:sldId id="271" r:id="rId6"/>
    <p:sldId id="272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0C6344-84AB-48F6-8306-1B757319F4CB}" v="3" dt="2020-05-19T07:53:25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gnieszka Więk-Bernat" userId="0dfef51b-9a5f-4543-afa2-d6e4b9c9a636" providerId="ADAL" clId="{3E0C6344-84AB-48F6-8306-1B757319F4CB}"/>
    <pc:docChg chg="custSel addSld modSld">
      <pc:chgData name="Agnieszka Więk-Bernat" userId="0dfef51b-9a5f-4543-afa2-d6e4b9c9a636" providerId="ADAL" clId="{3E0C6344-84AB-48F6-8306-1B757319F4CB}" dt="2020-05-19T07:55:04.365" v="767" actId="20577"/>
      <pc:docMkLst>
        <pc:docMk/>
      </pc:docMkLst>
      <pc:sldChg chg="modSp add">
        <pc:chgData name="Agnieszka Więk-Bernat" userId="0dfef51b-9a5f-4543-afa2-d6e4b9c9a636" providerId="ADAL" clId="{3E0C6344-84AB-48F6-8306-1B757319F4CB}" dt="2020-05-19T07:53:03.551" v="461" actId="115"/>
        <pc:sldMkLst>
          <pc:docMk/>
          <pc:sldMk cId="1390853414" sldId="271"/>
        </pc:sldMkLst>
        <pc:spChg chg="mod">
          <ac:chgData name="Agnieszka Więk-Bernat" userId="0dfef51b-9a5f-4543-afa2-d6e4b9c9a636" providerId="ADAL" clId="{3E0C6344-84AB-48F6-8306-1B757319F4CB}" dt="2020-05-19T07:49:39.893" v="91" actId="20577"/>
          <ac:spMkLst>
            <pc:docMk/>
            <pc:sldMk cId="1390853414" sldId="271"/>
            <ac:spMk id="2" creationId="{5B461A07-724F-45D5-88FB-9281BB6AD90A}"/>
          </ac:spMkLst>
        </pc:spChg>
        <pc:spChg chg="mod">
          <ac:chgData name="Agnieszka Więk-Bernat" userId="0dfef51b-9a5f-4543-afa2-d6e4b9c9a636" providerId="ADAL" clId="{3E0C6344-84AB-48F6-8306-1B757319F4CB}" dt="2020-05-19T07:53:03.551" v="461" actId="115"/>
          <ac:spMkLst>
            <pc:docMk/>
            <pc:sldMk cId="1390853414" sldId="271"/>
            <ac:spMk id="3" creationId="{982831E6-9BF8-4AC7-9BC3-F41CAEAC8C3E}"/>
          </ac:spMkLst>
        </pc:spChg>
      </pc:sldChg>
      <pc:sldChg chg="modSp add">
        <pc:chgData name="Agnieszka Więk-Bernat" userId="0dfef51b-9a5f-4543-afa2-d6e4b9c9a636" providerId="ADAL" clId="{3E0C6344-84AB-48F6-8306-1B757319F4CB}" dt="2020-05-19T07:55:04.365" v="767" actId="20577"/>
        <pc:sldMkLst>
          <pc:docMk/>
          <pc:sldMk cId="446286138" sldId="272"/>
        </pc:sldMkLst>
        <pc:spChg chg="mod">
          <ac:chgData name="Agnieszka Więk-Bernat" userId="0dfef51b-9a5f-4543-afa2-d6e4b9c9a636" providerId="ADAL" clId="{3E0C6344-84AB-48F6-8306-1B757319F4CB}" dt="2020-05-19T07:53:32.616" v="477" actId="20577"/>
          <ac:spMkLst>
            <pc:docMk/>
            <pc:sldMk cId="446286138" sldId="272"/>
            <ac:spMk id="2" creationId="{C3DE7E41-F025-4FBD-A8AE-3D8CF1DD9017}"/>
          </ac:spMkLst>
        </pc:spChg>
        <pc:spChg chg="mod">
          <ac:chgData name="Agnieszka Więk-Bernat" userId="0dfef51b-9a5f-4543-afa2-d6e4b9c9a636" providerId="ADAL" clId="{3E0C6344-84AB-48F6-8306-1B757319F4CB}" dt="2020-05-19T07:55:04.365" v="767" actId="20577"/>
          <ac:spMkLst>
            <pc:docMk/>
            <pc:sldMk cId="446286138" sldId="272"/>
            <ac:spMk id="3" creationId="{784064BB-2B60-4311-A37D-FC50FD3094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8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91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30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88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79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868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07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34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45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81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69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31ED1-8227-4F56-850D-69C04D1F1AFD}" type="datetimeFigureOut">
              <a:rPr lang="pl-PL" smtClean="0"/>
              <a:t>2020-05-19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63CC5ED-76DE-409B-BA3C-6CE719FD6B90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530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A2B80-DF6B-4364-BB2A-56B515A4E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ZWIĄZKI WYRAZÓW W ZDANIU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6B305D-A373-4D37-A5DE-2132AC953B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3139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64CC45-84F1-4112-8501-7BB8DEE33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988B05-C8B0-43E0-B97B-6897BAFEE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3600" dirty="0">
                <a:solidFill>
                  <a:srgbClr val="00B050"/>
                </a:solidFill>
              </a:rPr>
              <a:t>ZWIĄZEK ZGODY TO RÓWNIEŻ ZWIĄZEK RZECZOWNIKA Z PRZYDAWKĄ PRZYMIOTNĄ, LICZEBNĄ LUB IMIESŁOWOWĄ.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053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62C270-4673-403B-B9A1-30A7819FA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l-PL" sz="44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9FDB3F-B2F4-4CAE-9021-6868D0AD4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>
                <a:solidFill>
                  <a:srgbClr val="00B050"/>
                </a:solidFill>
              </a:rPr>
              <a:t>NIEBIESKI DŁUGOPIS – Mianownik, liczba pojedyncza, rodzaj męski.</a:t>
            </a:r>
          </a:p>
          <a:p>
            <a:endParaRPr lang="pl-PL" sz="4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211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A47266-29D1-4871-9886-D28A17A3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78628E-8720-47BB-9FB6-934B84C08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00B050"/>
                </a:solidFill>
              </a:rPr>
              <a:t>W związku zgody:</a:t>
            </a:r>
          </a:p>
          <a:p>
            <a:r>
              <a:rPr lang="pl-PL" dirty="0">
                <a:solidFill>
                  <a:srgbClr val="00B050"/>
                </a:solidFill>
              </a:rPr>
              <a:t>Kiedy zmienimy formę jednego wyrazu, zmienia się forma drugiego.</a:t>
            </a:r>
          </a:p>
          <a:p>
            <a:r>
              <a:rPr lang="pl-PL" dirty="0">
                <a:solidFill>
                  <a:srgbClr val="00B050"/>
                </a:solidFill>
              </a:rPr>
              <a:t>Niebieski długopis, ale: </a:t>
            </a:r>
          </a:p>
          <a:p>
            <a:r>
              <a:rPr lang="pl-PL" dirty="0">
                <a:solidFill>
                  <a:srgbClr val="00B050"/>
                </a:solidFill>
              </a:rPr>
              <a:t>niebieskiego długopisu – oba wyrazy w dopełniaczu liczby pojedynczej</a:t>
            </a:r>
          </a:p>
          <a:p>
            <a:r>
              <a:rPr lang="pl-PL" dirty="0">
                <a:solidFill>
                  <a:srgbClr val="00B050"/>
                </a:solidFill>
              </a:rPr>
              <a:t>niebieskim długopisom – oba wyrazy w celowniku liczby mnogiej.</a:t>
            </a:r>
          </a:p>
        </p:txBody>
      </p:sp>
    </p:spTree>
    <p:extLst>
      <p:ext uri="{BB962C8B-B14F-4D97-AF65-F5344CB8AC3E}">
        <p14:creationId xmlns:p14="http://schemas.microsoft.com/office/powerpoint/2010/main" val="190451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1B6D6A-1E7E-4302-AAD5-652D62057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rgbClr val="FF0000"/>
                </a:solidFill>
              </a:rPr>
              <a:t>Związek rządu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1E5593-1B46-4953-8D3F-22E4774AC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Wyraz nadrzędny RZĄDZI PRZYPADKIEM wyrazu podrzędnego:</a:t>
            </a:r>
          </a:p>
          <a:p>
            <a:r>
              <a:rPr lang="pl-PL" sz="3200" dirty="0">
                <a:solidFill>
                  <a:srgbClr val="FF0000"/>
                </a:solidFill>
              </a:rPr>
              <a:t>Czytam = kogo co? – biernik – gazetę, książkę, list, wypracowanie.</a:t>
            </a:r>
          </a:p>
        </p:txBody>
      </p:sp>
    </p:spTree>
    <p:extLst>
      <p:ext uri="{BB962C8B-B14F-4D97-AF65-F5344CB8AC3E}">
        <p14:creationId xmlns:p14="http://schemas.microsoft.com/office/powerpoint/2010/main" val="631831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935336-3491-418C-A3C8-9D6AF607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2F6381-D985-4990-82FC-7639ADD2F3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Myślę – o kim o czym? – miejscownik – o tobie, o szkole, o filmie</a:t>
            </a:r>
          </a:p>
          <a:p>
            <a:r>
              <a:rPr lang="pl-PL" sz="3200" dirty="0" err="1">
                <a:solidFill>
                  <a:srgbClr val="FF0000"/>
                </a:solidFill>
              </a:rPr>
              <a:t>Speceruję</a:t>
            </a:r>
            <a:r>
              <a:rPr lang="pl-PL" sz="3200" dirty="0">
                <a:solidFill>
                  <a:srgbClr val="FF0000"/>
                </a:solidFill>
              </a:rPr>
              <a:t> – z kim czym? – z psem, z kolegą, z rodzicami.</a:t>
            </a:r>
          </a:p>
        </p:txBody>
      </p:sp>
    </p:spTree>
    <p:extLst>
      <p:ext uri="{BB962C8B-B14F-4D97-AF65-F5344CB8AC3E}">
        <p14:creationId xmlns:p14="http://schemas.microsoft.com/office/powerpoint/2010/main" val="4039918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60A2E-3BCB-4D64-825B-43D657A5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Związek rządu to związek czasownika z dopełnieniem</a:t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F8B21F-F222-435C-B889-4DE8FB4FC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Ale też rzeczownika z przydawką wyrażoną rzeczownikiem w dopełniaczu, np.:</a:t>
            </a:r>
          </a:p>
          <a:p>
            <a:r>
              <a:rPr lang="pl-PL" sz="3200" dirty="0">
                <a:solidFill>
                  <a:srgbClr val="FF0000"/>
                </a:solidFill>
              </a:rPr>
              <a:t>Komputer brata, obiad mamy, film reżysera…</a:t>
            </a:r>
          </a:p>
        </p:txBody>
      </p:sp>
    </p:spTree>
    <p:extLst>
      <p:ext uri="{BB962C8B-B14F-4D97-AF65-F5344CB8AC3E}">
        <p14:creationId xmlns:p14="http://schemas.microsoft.com/office/powerpoint/2010/main" val="162131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47D9B3-4B74-4865-9B13-E1293546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D69DDD-6E97-4F89-BD1A-09D111B27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Albo rzeczownika z przydawką wyrażoną wyrażeniem przyimkowym:</a:t>
            </a:r>
          </a:p>
          <a:p>
            <a:r>
              <a:rPr lang="pl-PL" sz="3200" dirty="0">
                <a:solidFill>
                  <a:srgbClr val="FF0000"/>
                </a:solidFill>
              </a:rPr>
              <a:t>Dom z cegły, droga do domu…</a:t>
            </a:r>
          </a:p>
        </p:txBody>
      </p:sp>
    </p:spTree>
    <p:extLst>
      <p:ext uri="{BB962C8B-B14F-4D97-AF65-F5344CB8AC3E}">
        <p14:creationId xmlns:p14="http://schemas.microsoft.com/office/powerpoint/2010/main" val="1910911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2ACF66-5D9D-4341-B3FC-A828779E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solidFill>
                  <a:srgbClr val="0070C0"/>
                </a:solidFill>
              </a:rPr>
              <a:t>Związek przynależności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C41283-AEDD-4F69-ADAF-7C4C4FDE8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0070C0"/>
                </a:solidFill>
              </a:rPr>
              <a:t>Oznacza, że wyrazy nadrzędny i podrzędny nie są ze sobą związane formą fleksyjną.</a:t>
            </a:r>
          </a:p>
          <a:p>
            <a:r>
              <a:rPr lang="pl-PL" sz="3200" dirty="0">
                <a:solidFill>
                  <a:srgbClr val="0070C0"/>
                </a:solidFill>
              </a:rPr>
              <a:t>Jest to związek czasownika z okolicznikiem.</a:t>
            </a:r>
          </a:p>
          <a:p>
            <a:r>
              <a:rPr lang="pl-PL" sz="3200" dirty="0">
                <a:solidFill>
                  <a:srgbClr val="0070C0"/>
                </a:solidFill>
              </a:rPr>
              <a:t>Piszę jak? Starannie, postępuję – jak? – rozważnie.</a:t>
            </a:r>
          </a:p>
        </p:txBody>
      </p:sp>
    </p:spTree>
    <p:extLst>
      <p:ext uri="{BB962C8B-B14F-4D97-AF65-F5344CB8AC3E}">
        <p14:creationId xmlns:p14="http://schemas.microsoft.com/office/powerpoint/2010/main" val="347796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461A07-724F-45D5-88FB-9281BB6AD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Aby język pełnił funkcję komunikatywną, wyrazy w zdaniach muszą się ze sobą łączyć.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2831E6-9BF8-4AC7-9BC3-F41CAEAC8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języku polskim wyrazy odmieniają się, to znaczy, że polszczyzna jest językiem fleksyjnym.</a:t>
            </a:r>
          </a:p>
          <a:p>
            <a:r>
              <a:rPr lang="pl-PL" dirty="0"/>
              <a:t>Związek wyrazów oznacza, że jeden z nich jest nadrzędny (określany  - zadaje pytanie), a drugi podrzędny (określający, odpowiada na pytanie).</a:t>
            </a:r>
          </a:p>
          <a:p>
            <a:r>
              <a:rPr lang="pl-PL" sz="2400" b="1" u="sng" dirty="0">
                <a:solidFill>
                  <a:schemeClr val="accent3">
                    <a:lumMod val="50000"/>
                  </a:schemeClr>
                </a:solidFill>
              </a:rPr>
              <a:t>Skaczę</a:t>
            </a:r>
            <a:r>
              <a:rPr lang="pl-PL" sz="2400" dirty="0">
                <a:solidFill>
                  <a:schemeClr val="accent3">
                    <a:lumMod val="50000"/>
                  </a:schemeClr>
                </a:solidFill>
              </a:rPr>
              <a:t> – jak? – wysoko.</a:t>
            </a:r>
          </a:p>
          <a:p>
            <a:r>
              <a:rPr lang="pl-PL" sz="2400" b="1" u="sng" dirty="0">
                <a:solidFill>
                  <a:schemeClr val="accent3">
                    <a:lumMod val="50000"/>
                  </a:schemeClr>
                </a:solidFill>
              </a:rPr>
              <a:t>Kwiaty</a:t>
            </a:r>
            <a:r>
              <a:rPr lang="pl-PL" sz="2400" dirty="0">
                <a:solidFill>
                  <a:schemeClr val="accent3">
                    <a:lumMod val="50000"/>
                  </a:schemeClr>
                </a:solidFill>
              </a:rPr>
              <a:t> – jakie? – kolorowe </a:t>
            </a:r>
          </a:p>
          <a:p>
            <a:endParaRPr lang="pl-P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85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DE7E41-F025-4FBD-A8AE-3D8CF1DD9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Części zdania: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4064BB-2B60-4311-A37D-FC50FD309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Podmiot – </a:t>
            </a:r>
            <a:r>
              <a:rPr lang="pl-PL"/>
              <a:t>wykonawca czynności</a:t>
            </a:r>
            <a:endParaRPr lang="pl-PL" dirty="0"/>
          </a:p>
          <a:p>
            <a:r>
              <a:rPr lang="pl-PL" dirty="0"/>
              <a:t>Orzeczenie – czynność</a:t>
            </a:r>
          </a:p>
          <a:p>
            <a:r>
              <a:rPr lang="pl-PL" dirty="0"/>
              <a:t>Przydawka – określa rzeczownik</a:t>
            </a:r>
          </a:p>
          <a:p>
            <a:r>
              <a:rPr lang="pl-PL" dirty="0"/>
              <a:t>Dopełnienie – określa czasownik, odpowiada na pytania przypadków zależnych</a:t>
            </a:r>
          </a:p>
          <a:p>
            <a:r>
              <a:rPr lang="pl-PL" dirty="0"/>
              <a:t>Okolicznik – określa czasownik, pytania: jak, gdzie, kiedy, po co, dlaczego, mimo co, pod jakim warunkiem</a:t>
            </a:r>
          </a:p>
        </p:txBody>
      </p:sp>
    </p:spTree>
    <p:extLst>
      <p:ext uri="{BB962C8B-B14F-4D97-AF65-F5344CB8AC3E}">
        <p14:creationId xmlns:p14="http://schemas.microsoft.com/office/powerpoint/2010/main" val="44628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BBC7667-C352-4842-9AFD-E5C16AD00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E2631C1-8873-4591-A5C2-D363845C4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071" y="1584552"/>
            <a:ext cx="9099255" cy="2537251"/>
          </a:xfrm>
        </p:spPr>
        <p:txBody>
          <a:bodyPr vert="horz" lIns="91440" tIns="45720" rIns="91440" bIns="0" rtlCol="0" anchor="ctr">
            <a:normAutofit/>
          </a:bodyPr>
          <a:lstStyle/>
          <a:p>
            <a:pPr algn="ctr"/>
            <a:r>
              <a:rPr lang="en-US" sz="7200" dirty="0" err="1">
                <a:solidFill>
                  <a:srgbClr val="454545"/>
                </a:solidFill>
              </a:rPr>
              <a:t>Związek</a:t>
            </a:r>
            <a:r>
              <a:rPr lang="en-US" sz="7200" dirty="0">
                <a:solidFill>
                  <a:srgbClr val="454545"/>
                </a:solidFill>
              </a:rPr>
              <a:t> </a:t>
            </a:r>
            <a:r>
              <a:rPr lang="en-US" sz="7200" dirty="0" err="1">
                <a:solidFill>
                  <a:srgbClr val="454545"/>
                </a:solidFill>
              </a:rPr>
              <a:t>główny</a:t>
            </a:r>
            <a:endParaRPr lang="en-US" sz="7200" dirty="0">
              <a:solidFill>
                <a:srgbClr val="454545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291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80D5E6-DA9C-4290-8ADF-E4355CBA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Łączy podmiot i orzeczenie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D36520-E3F7-4B3F-AEC8-DD09B59E9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3600" dirty="0"/>
              <a:t>Zaplanowana na czwartek lekcja odbyła się dzisiaj. </a:t>
            </a:r>
          </a:p>
          <a:p>
            <a:pPr marL="0" indent="0">
              <a:buNone/>
            </a:pPr>
            <a:endParaRPr lang="pl-PL" sz="3600" dirty="0"/>
          </a:p>
          <a:p>
            <a:pPr marL="0" indent="0">
              <a:buNone/>
            </a:pPr>
            <a:r>
              <a:rPr lang="pl-PL" sz="3600" dirty="0"/>
              <a:t>LEKCJA – ODBYŁA SIĘ</a:t>
            </a:r>
          </a:p>
          <a:p>
            <a:pPr marL="0" indent="0">
              <a:buNone/>
            </a:pPr>
            <a:r>
              <a:rPr lang="pl-PL" sz="3600" dirty="0"/>
              <a:t>ZWIĄZEK GŁÓWNY.</a:t>
            </a:r>
          </a:p>
        </p:txBody>
      </p:sp>
    </p:spTree>
    <p:extLst>
      <p:ext uri="{BB962C8B-B14F-4D97-AF65-F5344CB8AC3E}">
        <p14:creationId xmlns:p14="http://schemas.microsoft.com/office/powerpoint/2010/main" val="13662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4BA3616-87B3-4C96-83AF-40AA8E11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POZOSTAŁE ZWIĄZKI W ZDANIU TO ZWIĄZKI Poboczne.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92E65D-8B96-462A-BA10-045BC9335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Lekcja – jaka? – zaplanowana</a:t>
            </a:r>
          </a:p>
          <a:p>
            <a:r>
              <a:rPr lang="pl-PL" sz="3200" dirty="0"/>
              <a:t>Zaplanowana – na kiedy? – na czwartek</a:t>
            </a:r>
          </a:p>
          <a:p>
            <a:r>
              <a:rPr lang="pl-PL" sz="3200" dirty="0"/>
              <a:t>Odbyła się – kiedy? – w piątek</a:t>
            </a:r>
          </a:p>
        </p:txBody>
      </p:sp>
    </p:spTree>
    <p:extLst>
      <p:ext uri="{BB962C8B-B14F-4D97-AF65-F5344CB8AC3E}">
        <p14:creationId xmlns:p14="http://schemas.microsoft.com/office/powerpoint/2010/main" val="3925503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404B3D-B36E-48DC-A8E6-9DB6B404B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400" dirty="0">
                <a:solidFill>
                  <a:srgbClr val="00B050"/>
                </a:solidFill>
              </a:rPr>
              <a:t>ZWIĄZEK ZGODY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C5566E-9635-41D2-AFDF-5BAEB73AE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4800" dirty="0">
                <a:solidFill>
                  <a:srgbClr val="00B050"/>
                </a:solidFill>
              </a:rPr>
              <a:t>WYRAZ PODRZĘDNY UZGADNIA SWOJĄ FORMĘ Z FORMĄ FLEKSYJNĄ WYRAZU NADRZĘDNEGO.</a:t>
            </a:r>
          </a:p>
          <a:p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378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F5E0E-7D8F-4E8D-AB50-5060D8BD0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00B050"/>
                </a:solidFill>
              </a:rPr>
              <a:t>KALI JEŚĆ. Kali spać.  - PRZYKŁADY błędów.</a:t>
            </a:r>
            <a:br>
              <a:rPr lang="pl-PL" dirty="0">
                <a:solidFill>
                  <a:srgbClr val="00B050"/>
                </a:solidFill>
              </a:rPr>
            </a:br>
            <a:r>
              <a:rPr lang="pl-PL" dirty="0">
                <a:solidFill>
                  <a:srgbClr val="00B050"/>
                </a:solidFill>
              </a:rPr>
              <a:t>Te wyrazy nie pasują do siebie.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5F1A9E-0BA6-4F80-B1D1-D96983DA6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Trzeba</a:t>
            </a:r>
            <a:r>
              <a:rPr lang="pl-PL" sz="4000" dirty="0">
                <a:solidFill>
                  <a:srgbClr val="00B050"/>
                </a:solidFill>
              </a:rPr>
              <a:t> znaleźć takie formy, żeby wyrazy się ze sobą ZGADZAŁY i pasowały, co spowoduje, że zdanie będzie komunikatywne. 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719328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42077E-F82B-4709-A935-0B159C71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rgbClr val="00B050"/>
                </a:solidFill>
              </a:rPr>
              <a:t>KALI ZJADŁ.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99D393-57E4-4881-B9C0-CBE435406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ZAUWAŻCIE, </a:t>
            </a:r>
            <a:r>
              <a:rPr lang="pl-PL" dirty="0">
                <a:solidFill>
                  <a:srgbClr val="00B050"/>
                </a:solidFill>
              </a:rPr>
              <a:t>że te wyrazy znajdują się w związku zgody, czyli mają te same formy fleksyjne:</a:t>
            </a:r>
          </a:p>
          <a:p>
            <a:r>
              <a:rPr lang="pl-PL" dirty="0">
                <a:solidFill>
                  <a:srgbClr val="00B050"/>
                </a:solidFill>
                <a:latin typeface="+mj-lt"/>
              </a:rPr>
              <a:t>KALI – RODZAJ MĘSKI, LICZBA POJEDYNCZA</a:t>
            </a:r>
          </a:p>
          <a:p>
            <a:r>
              <a:rPr lang="pl-PL" dirty="0">
                <a:solidFill>
                  <a:srgbClr val="00B050"/>
                </a:solidFill>
                <a:latin typeface="+mj-lt"/>
              </a:rPr>
              <a:t>ZJADŁ – RODZAJ MĘSKI, LICZBA POJEDYNCZA</a:t>
            </a:r>
          </a:p>
        </p:txBody>
      </p:sp>
    </p:spTree>
    <p:extLst>
      <p:ext uri="{BB962C8B-B14F-4D97-AF65-F5344CB8AC3E}">
        <p14:creationId xmlns:p14="http://schemas.microsoft.com/office/powerpoint/2010/main" val="374525006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a">
  <a:themeElements>
    <a:clrScheme name="Gale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98C3A0A8694A4A9B2D365BF228DF3A" ma:contentTypeVersion="2" ma:contentTypeDescription="Utwórz nowy dokument." ma:contentTypeScope="" ma:versionID="dd6e79e600a9860e3f40f09fca35df1e">
  <xsd:schema xmlns:xsd="http://www.w3.org/2001/XMLSchema" xmlns:xs="http://www.w3.org/2001/XMLSchema" xmlns:p="http://schemas.microsoft.com/office/2006/metadata/properties" xmlns:ns2="16ccbedb-6cc2-42fd-8d41-0b0c19bd4a38" targetNamespace="http://schemas.microsoft.com/office/2006/metadata/properties" ma:root="true" ma:fieldsID="056c07fc374da12782842493d4bde599" ns2:_="">
    <xsd:import namespace="16ccbedb-6cc2-42fd-8d41-0b0c19bd4a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bedb-6cc2-42fd-8d41-0b0c19bd4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62C93D-8609-46FD-8FEC-863584FBFA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cbedb-6cc2-42fd-8d41-0b0c19bd4a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DB11D1-82CF-46A0-9536-CA3F4FBC88C9}">
  <ds:schemaRefs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16ccbedb-6cc2-42fd-8d41-0b0c19bd4a38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7838A55-2A31-44E3-ABDE-5EB47E7971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456</Words>
  <Application>Microsoft Office PowerPoint</Application>
  <PresentationFormat>Panoramiczny</PresentationFormat>
  <Paragraphs>51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Galeria</vt:lpstr>
      <vt:lpstr>ZWIĄZKI WYRAZÓW W ZDANIU</vt:lpstr>
      <vt:lpstr>Aby język pełnił funkcję komunikatywną, wyrazy w zdaniach muszą się ze sobą łączyć.</vt:lpstr>
      <vt:lpstr>Części zdania:</vt:lpstr>
      <vt:lpstr>Związek główny</vt:lpstr>
      <vt:lpstr>Łączy podmiot i orzeczenie</vt:lpstr>
      <vt:lpstr>POZOSTAŁE ZWIĄZKI W ZDANIU TO ZWIĄZKI Poboczne.</vt:lpstr>
      <vt:lpstr>ZWIĄZEK ZGODY</vt:lpstr>
      <vt:lpstr>KALI JEŚĆ. Kali spać.  - PRZYKŁADY błędów. Te wyrazy nie pasują do siebie.</vt:lpstr>
      <vt:lpstr>KALI ZJADŁ. </vt:lpstr>
      <vt:lpstr>Prezentacja programu PowerPoint</vt:lpstr>
      <vt:lpstr>Prezentacja programu PowerPoint</vt:lpstr>
      <vt:lpstr>Prezentacja programu PowerPoint</vt:lpstr>
      <vt:lpstr>Związek rządu</vt:lpstr>
      <vt:lpstr>Prezentacja programu PowerPoint</vt:lpstr>
      <vt:lpstr>Związek rządu to związek czasownika z dopełnieniem </vt:lpstr>
      <vt:lpstr>Prezentacja programu PowerPoint</vt:lpstr>
      <vt:lpstr>Związek przynależności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ZWIĄZKI WYRAZÓW W ZDANIU</dc:title>
  <dc:creator>Agnieszka Więk-Bernat</dc:creator>
  <cp:lastModifiedBy>Agnieszka Więk-Bernat</cp:lastModifiedBy>
  <cp:revision>5</cp:revision>
  <dcterms:created xsi:type="dcterms:W3CDTF">2020-05-15T06:55:04Z</dcterms:created>
  <dcterms:modified xsi:type="dcterms:W3CDTF">2020-05-19T07:55:08Z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0x0101008F98C3A0A8694A4A9B2D365BF228DF3A</vt:lpwstr>
  </property>
</Properties>
</file>