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Aminokwasy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lekcji: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Znać pojęcia: aminokwasy, grupa aminowa, wiązanie peptydowe, peptydy</a:t>
            </a:r>
          </a:p>
          <a:p>
            <a:r>
              <a:rPr lang="pl-PL" dirty="0" smtClean="0"/>
              <a:t>Znać budowę i właściwości aminokwasów na przykładzie glicyny (kwasu </a:t>
            </a:r>
            <a:r>
              <a:rPr lang="pl-PL" dirty="0" err="1" smtClean="0"/>
              <a:t>aminooctowego</a:t>
            </a:r>
            <a:r>
              <a:rPr lang="pl-PL" dirty="0" smtClean="0"/>
              <a:t>)</a:t>
            </a:r>
          </a:p>
          <a:p>
            <a:r>
              <a:rPr lang="pl-PL" dirty="0" smtClean="0"/>
              <a:t>Zapisać równanie reakcji kondensacji dwóch cząsteczek aminokwasów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Aminokwasy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r>
              <a:rPr lang="pl-PL" dirty="0" smtClean="0"/>
              <a:t>Aminokwasy to związki organiczne, których cząsteczki zawierają dwie grupy funkcyjne: aminową i karboksylową. </a:t>
            </a:r>
            <a:endParaRPr lang="pl-PL" dirty="0"/>
          </a:p>
        </p:txBody>
      </p:sp>
      <p:pic>
        <p:nvPicPr>
          <p:cNvPr id="1028" name="Picture 4" descr="Znalezione obrazy dla zapytania grupa amino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044232"/>
            <a:ext cx="6840760" cy="3394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Nazwy aminokwasów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r>
              <a:rPr lang="pl-PL" dirty="0" smtClean="0"/>
              <a:t>Nazwy systematyczne aminokwasów tworzy się przez dodanie przedrostka amino- do nazwy kwasu karboksylowego, od którego pochodzi dany aminokwas. </a:t>
            </a:r>
            <a:endParaRPr lang="pl-PL" dirty="0"/>
          </a:p>
        </p:txBody>
      </p:sp>
      <p:pic>
        <p:nvPicPr>
          <p:cNvPr id="16386" name="Picture 2" descr="Znalezione obrazy dla zapytania kwas aminoetanow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3933056"/>
            <a:ext cx="3683852" cy="1800200"/>
          </a:xfrm>
          <a:prstGeom prst="rect">
            <a:avLst/>
          </a:prstGeom>
          <a:noFill/>
        </p:spPr>
      </p:pic>
      <p:pic>
        <p:nvPicPr>
          <p:cNvPr id="16388" name="Picture 4" descr="Znalezione obrazy dla zapytania glicy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861048"/>
            <a:ext cx="4140796" cy="2375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Właściwości kwasu </a:t>
            </a:r>
            <a:r>
              <a:rPr lang="pl-PL" dirty="0" err="1" smtClean="0"/>
              <a:t>aminoetanowego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Właściwości fizyczne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Właściwości chemiczne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Substancja stała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Odczyn obojętny wynikający z obecności</a:t>
                      </a:r>
                      <a:r>
                        <a:rPr lang="pl-PL" baseline="0" dirty="0" smtClean="0"/>
                        <a:t> 2 grup funkcyjnych: karboksylowej i aminowej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Bezbarwna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Dobrze rozpuszczalna w wodzie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Łączenie się cząsteczek aminokwasów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r>
              <a:rPr lang="pl-PL" dirty="0" smtClean="0"/>
              <a:t>Cząsteczki aminokwasów mogą łączyć się ze sobą tworząc łańcuchy peptydowe, w reakcji kondensacji. Reakcja kondensacji zachodzi między grupą karboksylową a grupą aminową drugiej cząsteczki aminokwasu. </a:t>
            </a:r>
            <a:endParaRPr lang="pl-PL" dirty="0"/>
          </a:p>
        </p:txBody>
      </p:sp>
      <p:pic>
        <p:nvPicPr>
          <p:cNvPr id="17410" name="Picture 2" descr="Znalezione obrazy dla zapytania reakcja kondensacji glicyny"/>
          <p:cNvPicPr>
            <a:picLocks noChangeAspect="1" noChangeArrowheads="1"/>
          </p:cNvPicPr>
          <p:nvPr/>
        </p:nvPicPr>
        <p:blipFill>
          <a:blip r:embed="rId2" cstate="print"/>
          <a:srcRect l="3646" t="30909" r="1418" b="50428"/>
          <a:stretch>
            <a:fillRect/>
          </a:stretch>
        </p:blipFill>
        <p:spPr bwMode="auto">
          <a:xfrm>
            <a:off x="-13539" y="4365104"/>
            <a:ext cx="9157539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Wiązanie peptydowe</a:t>
            </a:r>
            <a:endParaRPr lang="pl-PL" dirty="0"/>
          </a:p>
        </p:txBody>
      </p:sp>
      <p:pic>
        <p:nvPicPr>
          <p:cNvPr id="19458" name="Picture 2" descr="Znalezione obrazy dla zapytania wiÄzanie peptydow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8"/>
            <a:ext cx="7128792" cy="5229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Polipeptydy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Polipeptydy to duże cząsteczki zbudowane z aminokwasów. Niektóre polipeptydy to białka. Aminokwasy są składnikiem budulcowym </a:t>
            </a:r>
            <a:r>
              <a:rPr lang="pl-PL" smtClean="0"/>
              <a:t>dla białek.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Zastosowania peptydów</a:t>
            </a:r>
            <a:endParaRPr lang="pl-PL" dirty="0"/>
          </a:p>
        </p:txBody>
      </p:sp>
      <p:pic>
        <p:nvPicPr>
          <p:cNvPr id="1026" name="Picture 2" descr="Słodzik Krüger Viva Sweet z sacharyną + cyklamat, 1200 tabletek ..."/>
          <p:cNvPicPr>
            <a:picLocks noChangeAspect="1" noChangeArrowheads="1"/>
          </p:cNvPicPr>
          <p:nvPr/>
        </p:nvPicPr>
        <p:blipFill>
          <a:blip r:embed="rId2" cstate="print"/>
          <a:srcRect l="27391" r="27249"/>
          <a:stretch>
            <a:fillRect/>
          </a:stretch>
        </p:blipFill>
        <p:spPr bwMode="auto">
          <a:xfrm>
            <a:off x="1043608" y="1556792"/>
            <a:ext cx="1728192" cy="3809999"/>
          </a:xfrm>
          <a:prstGeom prst="rect">
            <a:avLst/>
          </a:prstGeom>
          <a:noFill/>
        </p:spPr>
      </p:pic>
      <p:pic>
        <p:nvPicPr>
          <p:cNvPr id="1028" name="Picture 4" descr="E.Leclerc Rzeszów - Hipermarket | Kosmetyki | Head &amp; Shoulders ..."/>
          <p:cNvPicPr>
            <a:picLocks noChangeAspect="1" noChangeArrowheads="1"/>
          </p:cNvPicPr>
          <p:nvPr/>
        </p:nvPicPr>
        <p:blipFill>
          <a:blip r:embed="rId3" cstate="print"/>
          <a:srcRect l="31237" r="30427"/>
          <a:stretch>
            <a:fillRect/>
          </a:stretch>
        </p:blipFill>
        <p:spPr bwMode="auto">
          <a:xfrm>
            <a:off x="7092280" y="1268760"/>
            <a:ext cx="1204127" cy="3140968"/>
          </a:xfrm>
          <a:prstGeom prst="rect">
            <a:avLst/>
          </a:prstGeom>
          <a:noFill/>
        </p:spPr>
      </p:pic>
      <p:pic>
        <p:nvPicPr>
          <p:cNvPr id="1030" name="Picture 6" descr="Piękna skóra każdego dnia. Testujemy kremy na dzień 30+ - Uro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861048"/>
            <a:ext cx="4536504" cy="2556102"/>
          </a:xfrm>
          <a:prstGeom prst="rect">
            <a:avLst/>
          </a:prstGeom>
          <a:noFill/>
        </p:spPr>
      </p:pic>
      <p:pic>
        <p:nvPicPr>
          <p:cNvPr id="1032" name="Picture 8" descr="Złuszczanie naskórka – sposoby domowe i profesjonalne - Krzysztof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1628800"/>
            <a:ext cx="3091424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157</Words>
  <Application>Microsoft Office PowerPoint</Application>
  <PresentationFormat>Pokaz na ekranie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Aminokwasy</vt:lpstr>
      <vt:lpstr>Cele lekcji:</vt:lpstr>
      <vt:lpstr>Aminokwasy </vt:lpstr>
      <vt:lpstr>Nazwy aminokwasów</vt:lpstr>
      <vt:lpstr>Właściwości kwasu aminoetanowego</vt:lpstr>
      <vt:lpstr>Łączenie się cząsteczek aminokwasów</vt:lpstr>
      <vt:lpstr>Wiązanie peptydowe</vt:lpstr>
      <vt:lpstr>Polipeptydy </vt:lpstr>
      <vt:lpstr>Zastosowania peptydów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Aminokwasy</dc:title>
  <dc:creator>Ania</dc:creator>
  <cp:lastModifiedBy>Ania</cp:lastModifiedBy>
  <cp:revision>4</cp:revision>
  <dcterms:created xsi:type="dcterms:W3CDTF">2018-07-11T14:57:05Z</dcterms:created>
  <dcterms:modified xsi:type="dcterms:W3CDTF">2020-06-01T05:05:24Z</dcterms:modified>
</cp:coreProperties>
</file>