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4B077E-9891-4C83-9933-0FD02B509658}" type="datetimeFigureOut">
              <a:rPr lang="pl-PL" smtClean="0"/>
              <a:pPr/>
              <a:t>2018-07-02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A1C7F5-C50A-4491-8110-FE6A6750A6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476672"/>
            <a:ext cx="86332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atin typeface="Arial Rounded MT Bold" panose="020F0704030504030204" pitchFamily="34" charset="0"/>
              </a:rPr>
              <a:t>Legenda</a:t>
            </a:r>
          </a:p>
          <a:p>
            <a:pPr algn="ctr"/>
            <a:r>
              <a:rPr lang="pl-PL" sz="5400" b="1" dirty="0">
                <a:latin typeface="Arial Rounded MT Bold" panose="020F0704030504030204" pitchFamily="34" charset="0"/>
              </a:rPr>
              <a:t/>
            </a:r>
            <a:br>
              <a:rPr lang="pl-PL" sz="5400" b="1" dirty="0">
                <a:latin typeface="Arial Rounded MT Bold" panose="020F0704030504030204" pitchFamily="34" charset="0"/>
              </a:rPr>
            </a:br>
            <a:r>
              <a:rPr lang="pl-PL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  <a:t>Jak koziołek trafił </a:t>
            </a:r>
            <a:r>
              <a:rPr lang="pl-PL" sz="54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  <a:t/>
            </a:r>
            <a:br>
              <a:rPr lang="pl-PL" sz="54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pl-PL" sz="54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  <a:t>do </a:t>
            </a:r>
            <a:r>
              <a:rPr lang="pl-PL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  <a:t>herbu Lublina?</a:t>
            </a:r>
            <a:endParaRPr lang="pl-PL" sz="5400" b="1" cap="none" spc="0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Obraz 4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8643998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Znalezione obrazy dla zapytania herb lubl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1839900" cy="2042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8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281599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 Black" panose="020B0A04020102020204" pitchFamily="34" charset="0"/>
              </a:rPr>
              <a:t>Ucieszyli się mieszkańcy i poprosili malarza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z </a:t>
            </a:r>
            <a:r>
              <a:rPr lang="pl-PL" sz="2400" dirty="0">
                <a:latin typeface="Arial Black" panose="020B0A04020102020204" pitchFamily="34" charset="0"/>
              </a:rPr>
              <a:t>Krakowa, żeby namalował im herb z kozą. Malarz wolał jednak malować krakowianki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niż </a:t>
            </a:r>
            <a:r>
              <a:rPr lang="pl-PL" sz="2400" dirty="0">
                <a:latin typeface="Arial Black" panose="020B0A04020102020204" pitchFamily="34" charset="0"/>
              </a:rPr>
              <a:t>kozę, więc spełnił ich prośbę dość szybko i sobie poszedł.</a:t>
            </a:r>
          </a:p>
        </p:txBody>
      </p:sp>
    </p:spTree>
    <p:extLst>
      <p:ext uri="{BB962C8B-B14F-4D97-AF65-F5344CB8AC3E}">
        <p14:creationId xmlns:p14="http://schemas.microsoft.com/office/powerpoint/2010/main" xmlns="" val="37039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53678"/>
            <a:ext cx="8676456" cy="4137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26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2011" y="21328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 Black" panose="020B0A04020102020204" pitchFamily="34" charset="0"/>
              </a:rPr>
              <a:t>Zapakowany starannie obraz, który od tej pory miał przestawiać herb Lublina, przyjechał do naszego miasta. Zebrali się mieszkańcy, odwiązali wszystkie sznurki, zdjęli papier i co zobaczyli? Nie kozę tylko kozła! A przecież kozioł mleka nie daje!</a:t>
            </a:r>
          </a:p>
        </p:txBody>
      </p:sp>
    </p:spTree>
    <p:extLst>
      <p:ext uri="{BB962C8B-B14F-4D97-AF65-F5344CB8AC3E}">
        <p14:creationId xmlns:p14="http://schemas.microsoft.com/office/powerpoint/2010/main" xmlns="" val="29395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77451"/>
            <a:ext cx="8604448" cy="416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36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7380" y="1916832"/>
            <a:ext cx="81350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 Black" panose="020B0A04020102020204" pitchFamily="34" charset="0"/>
              </a:rPr>
              <a:t>Pokiwali głowami mądrzy ludzie i postanowili nie robić awantury. Ale zawsze pamiętaj, że chociaż kozioł stał się sławny, to koza uratowała miasto.</a:t>
            </a:r>
          </a:p>
          <a:p>
            <a:pPr algn="just"/>
            <a:endParaRPr lang="pl-PL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pl-PL" sz="2400" dirty="0" smtClean="0">
                <a:latin typeface="Arial Black" panose="020B0A04020102020204" pitchFamily="34" charset="0"/>
              </a:rPr>
              <a:t>Wiesz</a:t>
            </a:r>
            <a:r>
              <a:rPr lang="pl-PL" sz="2400" dirty="0">
                <a:latin typeface="Arial Black" panose="020B0A04020102020204" pitchFamily="34" charset="0"/>
              </a:rPr>
              <a:t>, tak sobie myślę, że gdyby poprosili malarza z Lublina, to obyłoby się bez kłopotów.</a:t>
            </a:r>
          </a:p>
        </p:txBody>
      </p:sp>
    </p:spTree>
    <p:extLst>
      <p:ext uri="{BB962C8B-B14F-4D97-AF65-F5344CB8AC3E}">
        <p14:creationId xmlns:p14="http://schemas.microsoft.com/office/powerpoint/2010/main" xmlns="" val="6707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72330" y="1802432"/>
            <a:ext cx="558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Tekst legendy: </a:t>
            </a:r>
            <a:r>
              <a:rPr lang="pl-PL" sz="24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Grażyna </a:t>
            </a:r>
            <a:r>
              <a:rPr lang="pl-PL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Lutosławska</a:t>
            </a:r>
            <a:endParaRPr lang="pl-PL" sz="24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72330" y="3140968"/>
            <a:ext cx="6038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Ilustracje: uczniowie klasy 2C, </a:t>
            </a:r>
            <a:br>
              <a:rPr lang="pl-PL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Szkoły Podstawowej nr 2 8</a:t>
            </a:r>
            <a:br>
              <a:rPr lang="pl-PL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z Oddziałami Integracyjnymi w Lublinie</a:t>
            </a:r>
            <a:endParaRPr lang="pl-PL" sz="2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1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Projekt pod nazwą „Otwieranie umysłów - Europa wspólny dom“ realizowany jest </a:t>
            </a:r>
            <a:r>
              <a:rPr lang="cs-CZ" dirty="0" smtClean="0"/>
              <a:t>ze środków Europejskiego Funduszu Społecznego, Program Operacyjny Wiedza Edukacja Rozwój (POWER) w ramach projektu „Mobilność kadry edukacji szkolnej“</a:t>
            </a:r>
            <a:endParaRPr lang="pl-PL" dirty="0"/>
          </a:p>
        </p:txBody>
      </p:sp>
      <p:pic>
        <p:nvPicPr>
          <p:cNvPr id="4" name="Obraz 3" descr="C:\Users\Aleksandra\Desktop\MOBILNOSC SYKOLNEJ KADRY\images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7786742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48162"/>
            <a:ext cx="8748464" cy="4149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13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0527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 Black" panose="020B0A04020102020204" pitchFamily="34" charset="0"/>
              </a:rPr>
              <a:t>Dawno, dawno temu, w czasach, których nie pamięta nawet twoja praprapra-babcia, a nawet jej babcia, Tatarzy napadli na ludzi, którzy mieszkali </a:t>
            </a:r>
            <a:r>
              <a:rPr lang="pl-PL" sz="2400" dirty="0" smtClean="0">
                <a:latin typeface="Arial Black" panose="020B0A04020102020204" pitchFamily="34" charset="0"/>
              </a:rPr>
              <a:t>w </a:t>
            </a:r>
            <a:r>
              <a:rPr lang="pl-PL" sz="2400" dirty="0">
                <a:latin typeface="Arial Black" panose="020B0A04020102020204" pitchFamily="34" charset="0"/>
              </a:rPr>
              <a:t>tej okolicy. Takie to były kiedyś czasy, </a:t>
            </a:r>
            <a:r>
              <a:rPr lang="pl-PL" sz="2400" dirty="0" smtClean="0">
                <a:latin typeface="Arial Black" panose="020B0A04020102020204" pitchFamily="34" charset="0"/>
              </a:rPr>
              <a:t>że </a:t>
            </a:r>
            <a:r>
              <a:rPr lang="pl-PL" sz="2400" dirty="0">
                <a:latin typeface="Arial Black" panose="020B0A04020102020204" pitchFamily="34" charset="0"/>
              </a:rPr>
              <a:t>zamiast poprosić albo sobie kupić, jak się coś chciało mieć, to się od razu napadało.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Ludzie </a:t>
            </a:r>
            <a:r>
              <a:rPr lang="pl-PL" sz="2400" dirty="0">
                <a:latin typeface="Arial Black" panose="020B0A04020102020204" pitchFamily="34" charset="0"/>
              </a:rPr>
              <a:t>uciekli przed Tatarami, ale tak się spieszyli, że nie zabrali ze sobą niczego do jedzenia ani do picia. „Co teraz będzie?” płakały matki, bo ich dzieci były głodne. I wtedy okazało się, że na szczęście ktoś zabrał ze sobą kozę. „Jesteśmy uratowani!” – zawołali. Przez wiele dni pili kozie mleko i to uratowało im życie.</a:t>
            </a:r>
          </a:p>
        </p:txBody>
      </p:sp>
    </p:spTree>
    <p:extLst>
      <p:ext uri="{BB962C8B-B14F-4D97-AF65-F5344CB8AC3E}">
        <p14:creationId xmlns:p14="http://schemas.microsoft.com/office/powerpoint/2010/main" xmlns="" val="41877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01" y="1325546"/>
            <a:ext cx="8676456" cy="4446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880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412776"/>
            <a:ext cx="80630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 Black" panose="020B0A04020102020204" pitchFamily="34" charset="0"/>
              </a:rPr>
              <a:t>Minęło wiele lat. Ludzie wrócili do swoich domów, a nawet postawili nowe, dużo większe. Wznieśli też Zamek i wybudowali drogi. To już było prawdziwe miasto! No tak, ale co na to król? Przecież wiesz, że zawsze ktoś rządzi.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W </a:t>
            </a:r>
            <a:r>
              <a:rPr lang="pl-PL" sz="2400" dirty="0">
                <a:latin typeface="Arial Black" panose="020B0A04020102020204" pitchFamily="34" charset="0"/>
              </a:rPr>
              <a:t>domu też, prawda? No właśnie. I kiedy mama się na coś nie zgadza, to żebyś nie wiem jak chciał, nic z tego nie będzie. Mieszkańcy Lublina postanowili pojechać do króla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i </a:t>
            </a:r>
            <a:r>
              <a:rPr lang="pl-PL" sz="2400" dirty="0">
                <a:latin typeface="Arial Black" panose="020B0A04020102020204" pitchFamily="34" charset="0"/>
              </a:rPr>
              <a:t>poprosić, żeby od tej pory Lublin można było nazywać miastem.</a:t>
            </a:r>
          </a:p>
        </p:txBody>
      </p:sp>
    </p:spTree>
    <p:extLst>
      <p:ext uri="{BB962C8B-B14F-4D97-AF65-F5344CB8AC3E}">
        <p14:creationId xmlns:p14="http://schemas.microsoft.com/office/powerpoint/2010/main" xmlns="" val="27572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08360"/>
            <a:ext cx="8460432" cy="4176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940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34076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Arial Black" panose="020B0A04020102020204" pitchFamily="34" charset="0"/>
              </a:rPr>
              <a:t>„Proszę bardzo, zgadzam się” – powiedział Władysław Łokietek, bo on wtedy był królem. Podobała mu się bardzo ta historia o kozie, która uratowała kiedyś mieszkańców Lublina </a:t>
            </a:r>
            <a:r>
              <a:rPr lang="pl-PL" sz="2400" dirty="0" smtClean="0">
                <a:latin typeface="Arial Black" panose="020B0A04020102020204" pitchFamily="34" charset="0"/>
              </a:rPr>
              <a:t/>
            </a:r>
            <a:br>
              <a:rPr lang="pl-PL" sz="2400" dirty="0" smtClean="0">
                <a:latin typeface="Arial Black" panose="020B0A04020102020204" pitchFamily="34" charset="0"/>
              </a:rPr>
            </a:br>
            <a:r>
              <a:rPr lang="pl-PL" sz="2400" dirty="0" smtClean="0">
                <a:latin typeface="Arial Black" panose="020B0A04020102020204" pitchFamily="34" charset="0"/>
              </a:rPr>
              <a:t>i </a:t>
            </a:r>
            <a:r>
              <a:rPr lang="pl-PL" sz="2400" dirty="0">
                <a:latin typeface="Arial Black" panose="020B0A04020102020204" pitchFamily="34" charset="0"/>
              </a:rPr>
              <a:t>poradził, żeby od tej pory w herbie, czyli takim specjalnym bardzo ważnym znaku, po którym można rozpoznać jakie to miasto, była właśnie koza. Ta sama, która wykarmiła ludzi. A pewnie dlatego, żeby sama nie była głodna, kazał namalować na herbie gałąź, na której rosną winogrona</a:t>
            </a:r>
            <a:r>
              <a:rPr lang="pl-PL" sz="24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pl-PL" sz="2400" dirty="0">
                <a:latin typeface="Arial Black" panose="020B0A04020102020204" pitchFamily="34" charset="0"/>
              </a:rPr>
              <a:t/>
            </a:r>
            <a:br>
              <a:rPr lang="pl-PL" sz="2400" dirty="0">
                <a:latin typeface="Arial Black" panose="020B0A04020102020204" pitchFamily="34" charset="0"/>
              </a:rPr>
            </a:br>
            <a:endParaRPr lang="pl-P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8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774" y="1165555"/>
            <a:ext cx="8604448" cy="4805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45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256</Words>
  <Application>Microsoft Office PowerPoint</Application>
  <PresentationFormat>Pokaz na ekranie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Wierzchołek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</dc:creator>
  <cp:lastModifiedBy>priv</cp:lastModifiedBy>
  <cp:revision>6</cp:revision>
  <cp:lastPrinted>2018-06-12T21:16:48Z</cp:lastPrinted>
  <dcterms:created xsi:type="dcterms:W3CDTF">2018-06-12T20:23:48Z</dcterms:created>
  <dcterms:modified xsi:type="dcterms:W3CDTF">2018-07-02T13:43:09Z</dcterms:modified>
</cp:coreProperties>
</file>