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2" r:id="rId2"/>
    <p:sldId id="260" r:id="rId3"/>
    <p:sldId id="268" r:id="rId4"/>
    <p:sldId id="273" r:id="rId5"/>
    <p:sldId id="275" r:id="rId6"/>
    <p:sldId id="276" r:id="rId7"/>
    <p:sldId id="265" r:id="rId8"/>
    <p:sldId id="257" r:id="rId9"/>
    <p:sldId id="267" r:id="rId10"/>
    <p:sldId id="278" r:id="rId11"/>
    <p:sldId id="279" r:id="rId1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9F2"/>
    <a:srgbClr val="B6C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>
        <p:scale>
          <a:sx n="100" d="100"/>
          <a:sy n="100" d="100"/>
        </p:scale>
        <p:origin x="-4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2">
                <a:tint val="83000"/>
                <a:shade val="97000"/>
                <a:satMod val="230000"/>
              </a:schemeClr>
            </a:gs>
            <a:gs pos="100000">
              <a:schemeClr val="bg2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BD1E05-00CD-4EC5-9190-CADB6C34DF3D}" type="datetimeFigureOut">
              <a:rPr lang="pl-PL" smtClean="0"/>
              <a:t>2016-12-18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65BD24A-C6D2-4443-A1FF-08A71FE1F65D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528" y="4365104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Szkoła Podstawowa nr 28 </a:t>
            </a:r>
            <a:r>
              <a:rPr lang="pl-PL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z </a:t>
            </a:r>
            <a:r>
              <a:rPr lang="pl-PL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O</a:t>
            </a:r>
            <a:r>
              <a:rPr lang="pl-PL" sz="36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ddziałami Integracyjnymi w Lublinie </a:t>
            </a:r>
            <a:endParaRPr lang="pl-PL" sz="36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023655" y="5445223"/>
            <a:ext cx="6878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w </a:t>
            </a:r>
            <a:r>
              <a:rPr lang="pl-PL" sz="3600" b="1" dirty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programie „Bezpieczna e-szkoła”</a:t>
            </a:r>
          </a:p>
        </p:txBody>
      </p:sp>
      <p:pic>
        <p:nvPicPr>
          <p:cNvPr id="1026" name="Picture 2" descr="Znalezione obrazy dla zapytania maski teatraln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610">
            <a:off x="827584" y="1268760"/>
            <a:ext cx="238125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488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8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3">
        <p14:prism isContent="1"/>
      </p:transition>
    </mc:Choice>
    <mc:Fallback>
      <p:transition spd="slow" advTm="13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648072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0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Zasłużona nagroda po takim wysiłku… </a:t>
            </a:r>
            <a:endParaRPr lang="pl-PL" sz="40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2" y="1257438"/>
            <a:ext cx="4267128" cy="2400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854589">
            <a:off x="4100907" y="3157329"/>
            <a:ext cx="4554355" cy="2593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 bwMode="auto">
          <a:xfrm rot="486750">
            <a:off x="634097" y="4124390"/>
            <a:ext cx="3890542" cy="22320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200" name="Picture 8" descr="Znalezione obrazy dla zapytania puchar cli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622">
            <a:off x="6460170" y="964007"/>
            <a:ext cx="2009223" cy="209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2">
        <p14:prism isContent="1"/>
      </p:transition>
    </mc:Choice>
    <mc:Fallback>
      <p:transition spd="slow" advTm="54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4453116"/>
            <a:ext cx="8964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Autorzy prezentacji: </a:t>
            </a:r>
            <a:r>
              <a:rPr lang="pl-PL" sz="22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Maja </a:t>
            </a:r>
            <a:r>
              <a:rPr lang="pl-PL" sz="2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Kotowska, Aleksandra Wróbel, Bartłomiej Misztal przy współpracy z p. Anną Szum</a:t>
            </a:r>
          </a:p>
          <a:p>
            <a:pPr algn="ctr"/>
            <a:r>
              <a:rPr lang="pl-PL" sz="2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Autorzy zdjęć: </a:t>
            </a:r>
            <a:r>
              <a:rPr lang="pl-PL" sz="22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p. Marcin Butryn, p. Anna Szum</a:t>
            </a:r>
            <a:endParaRPr lang="pl-PL" sz="22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994313" y="5549323"/>
            <a:ext cx="4952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 smtClean="0">
                <a:solidFill>
                  <a:schemeClr val="tx2">
                    <a:lumMod val="95000"/>
                  </a:schemeClr>
                </a:solidFill>
                <a:latin typeface="Calibri" panose="020F0502020204030204" pitchFamily="34" charset="0"/>
              </a:rPr>
              <a:t>DZIĘKUJEMY ZA UWAGĘ!</a:t>
            </a:r>
            <a:endParaRPr lang="pl-PL" sz="3600" b="1" dirty="0">
              <a:solidFill>
                <a:schemeClr val="tx2">
                  <a:lumMod val="9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Znalezione obrazy dla zapytania maski teatraln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1610">
            <a:off x="827584" y="1268760"/>
            <a:ext cx="2381250" cy="122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33" y="233203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45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7">
        <p14:prism isContent="1"/>
      </p:transition>
    </mc:Choice>
    <mc:Fallback>
      <p:transition spd="slow" advTm="211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119" y="116632"/>
            <a:ext cx="8229600" cy="11430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anose="020F0502020204030204" pitchFamily="34" charset="0"/>
              </a:rPr>
              <a:t>O nas </a:t>
            </a:r>
            <a:endParaRPr lang="pl-PL" sz="4800" spc="0" dirty="0">
              <a:ln w="50800"/>
              <a:solidFill>
                <a:schemeClr val="bg1">
                  <a:shade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3200" b="1" dirty="0" smtClean="0">
                <a:latin typeface="Calibri" panose="020F0502020204030204" pitchFamily="34" charset="0"/>
              </a:rPr>
              <a:t>Nasza klasa – VI B liczy 25-ciu uczniów, </a:t>
            </a:r>
            <a:br>
              <a:rPr lang="pl-PL" sz="3200" b="1" dirty="0" smtClean="0">
                <a:latin typeface="Calibri" panose="020F0502020204030204" pitchFamily="34" charset="0"/>
              </a:rPr>
            </a:br>
            <a:r>
              <a:rPr lang="pl-PL" sz="3200" b="1" dirty="0" smtClean="0">
                <a:latin typeface="Calibri" panose="020F0502020204030204" pitchFamily="34" charset="0"/>
              </a:rPr>
              <a:t>a wychowawczynią jest pani Hanna </a:t>
            </a:r>
            <a:r>
              <a:rPr lang="pl-PL" sz="3200" b="1" dirty="0" err="1" smtClean="0">
                <a:latin typeface="Calibri" panose="020F0502020204030204" pitchFamily="34" charset="0"/>
              </a:rPr>
              <a:t>Wicha</a:t>
            </a:r>
            <a:r>
              <a:rPr lang="pl-PL" sz="3200" b="1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pl-PL" sz="3200" b="1" dirty="0" smtClean="0">
                <a:latin typeface="Calibri" panose="020F0502020204030204" pitchFamily="34" charset="0"/>
              </a:rPr>
              <a:t>Mimo, że mamy różne zainteresowania </a:t>
            </a:r>
            <a:br>
              <a:rPr lang="pl-PL" sz="3200" b="1" dirty="0" smtClean="0">
                <a:latin typeface="Calibri" panose="020F0502020204030204" pitchFamily="34" charset="0"/>
              </a:rPr>
            </a:br>
            <a:r>
              <a:rPr lang="pl-PL" sz="3200" b="1" dirty="0" smtClean="0">
                <a:latin typeface="Calibri" panose="020F0502020204030204" pitchFamily="34" charset="0"/>
              </a:rPr>
              <a:t>i talenty</a:t>
            </a:r>
            <a:r>
              <a:rPr lang="pl-PL" sz="3200" b="1" dirty="0">
                <a:latin typeface="Calibri" panose="020F0502020204030204" pitchFamily="34" charset="0"/>
              </a:rPr>
              <a:t> </a:t>
            </a:r>
            <a:r>
              <a:rPr lang="pl-PL" sz="3200" b="1" dirty="0" smtClean="0">
                <a:latin typeface="Calibri" panose="020F0502020204030204" pitchFamily="34" charset="0"/>
              </a:rPr>
              <a:t>wszyscy</a:t>
            </a:r>
            <a:br>
              <a:rPr lang="pl-PL" sz="3200" b="1" dirty="0" smtClean="0">
                <a:latin typeface="Calibri" panose="020F0502020204030204" pitchFamily="34" charset="0"/>
              </a:rPr>
            </a:br>
            <a:r>
              <a:rPr lang="pl-PL" sz="3200" b="1" dirty="0" smtClean="0">
                <a:latin typeface="Calibri" panose="020F0502020204030204" pitchFamily="34" charset="0"/>
              </a:rPr>
              <a:t>bardzo się lubimy,</a:t>
            </a:r>
            <a:br>
              <a:rPr lang="pl-PL" sz="3200" b="1" dirty="0" smtClean="0">
                <a:latin typeface="Calibri" panose="020F0502020204030204" pitchFamily="34" charset="0"/>
              </a:rPr>
            </a:br>
            <a:r>
              <a:rPr lang="pl-PL" sz="3200" b="1" dirty="0" smtClean="0">
                <a:latin typeface="Calibri" panose="020F0502020204030204" pitchFamily="34" charset="0"/>
              </a:rPr>
              <a:t>i świetnie razem </a:t>
            </a:r>
            <a:br>
              <a:rPr lang="pl-PL" sz="3200" b="1" dirty="0" smtClean="0">
                <a:latin typeface="Calibri" panose="020F0502020204030204" pitchFamily="34" charset="0"/>
              </a:rPr>
            </a:br>
            <a:r>
              <a:rPr lang="pl-PL" sz="3200" b="1" dirty="0" smtClean="0">
                <a:latin typeface="Calibri" panose="020F0502020204030204" pitchFamily="34" charset="0"/>
              </a:rPr>
              <a:t>dogadujemy </a:t>
            </a:r>
            <a:r>
              <a:rPr lang="pl-PL" sz="3200" b="1" dirty="0" smtClean="0">
                <a:latin typeface="Calibri" panose="020F0502020204030204" pitchFamily="34" charset="0"/>
                <a:sym typeface="Wingdings" panose="05000000000000000000" pitchFamily="2" charset="2"/>
              </a:rPr>
              <a:t></a:t>
            </a:r>
            <a:endParaRPr lang="pl-PL" sz="40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35447"/>
            <a:ext cx="4536504" cy="3019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882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2">
        <p14:prism isContent="1"/>
      </p:transition>
    </mc:Choice>
    <mc:Fallback>
      <p:transition spd="slow" advTm="12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Jak to się zaczęło?</a:t>
            </a:r>
            <a:endParaRPr lang="pl-PL" sz="48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733256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pl-PL" sz="3000" dirty="0" smtClean="0">
                <a:latin typeface="Calibri" panose="020F0502020204030204" pitchFamily="34" charset="0"/>
              </a:rPr>
              <a:t>Na pierwszych warsztatach rozmawialiśmy </a:t>
            </a:r>
            <a:br>
              <a:rPr lang="pl-PL" sz="3000" dirty="0" smtClean="0">
                <a:latin typeface="Calibri" panose="020F0502020204030204" pitchFamily="34" charset="0"/>
              </a:rPr>
            </a:br>
            <a:r>
              <a:rPr lang="pl-PL" sz="3000" dirty="0" smtClean="0">
                <a:latin typeface="Calibri" panose="020F0502020204030204" pitchFamily="34" charset="0"/>
              </a:rPr>
              <a:t>na temat bezpieczeństwa w Internecie.</a:t>
            </a: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 smtClean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 smtClean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 smtClean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endParaRPr lang="pl-PL" sz="3200" dirty="0" smtClean="0">
              <a:latin typeface="Calibri" panose="020F0502020204030204" pitchFamily="34" charset="0"/>
            </a:endParaRP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l-PL" sz="3000" dirty="0" smtClean="0">
                <a:latin typeface="Calibri" panose="020F0502020204030204" pitchFamily="34" charset="0"/>
              </a:rPr>
              <a:t>Później omawialiśmy jak będziemy pracować metodą projektu.</a:t>
            </a:r>
          </a:p>
          <a:p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6" y="2348880"/>
            <a:ext cx="4176464" cy="3035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978774" cy="2897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2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9">
        <p14:prism isContent="1"/>
      </p:transition>
    </mc:Choice>
    <mc:Fallback>
      <p:transition spd="slow" advTm="143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8516" y="-99392"/>
            <a:ext cx="8229600" cy="90872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Próby i przygotowania do występu</a:t>
            </a:r>
            <a:endParaRPr lang="pl-PL" sz="48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23528" y="836712"/>
            <a:ext cx="8820472" cy="5733256"/>
          </a:xfrm>
        </p:spPr>
        <p:txBody>
          <a:bodyPr>
            <a:normAutofit/>
          </a:bodyPr>
          <a:lstStyle/>
          <a:p>
            <a:pPr>
              <a:buClr>
                <a:schemeClr val="bg1">
                  <a:lumMod val="75000"/>
                </a:schemeClr>
              </a:buClr>
            </a:pPr>
            <a:r>
              <a:rPr lang="pl-PL" sz="3000" dirty="0" smtClean="0">
                <a:latin typeface="Calibri" panose="020F0502020204030204" pitchFamily="34" charset="0"/>
              </a:rPr>
              <a:t>Na kolejnym spotkaniu planowaliśmy </a:t>
            </a:r>
            <a:br>
              <a:rPr lang="pl-PL" sz="3000" dirty="0" smtClean="0">
                <a:latin typeface="Calibri" panose="020F0502020204030204" pitchFamily="34" charset="0"/>
              </a:rPr>
            </a:br>
            <a:r>
              <a:rPr lang="pl-PL" sz="3000" dirty="0" smtClean="0">
                <a:latin typeface="Calibri" panose="020F0502020204030204" pitchFamily="34" charset="0"/>
              </a:rPr>
              <a:t>już przedstawienie, przydzielaliśmy role </a:t>
            </a:r>
            <a:br>
              <a:rPr lang="pl-PL" sz="3000" dirty="0" smtClean="0">
                <a:latin typeface="Calibri" panose="020F0502020204030204" pitchFamily="34" charset="0"/>
              </a:rPr>
            </a:br>
            <a:r>
              <a:rPr lang="pl-PL" sz="3000" dirty="0" smtClean="0">
                <a:latin typeface="Calibri" panose="020F0502020204030204" pitchFamily="34" charset="0"/>
              </a:rPr>
              <a:t>i umawialiśmy się, za co każdy będzie odpowiadał.</a:t>
            </a:r>
          </a:p>
          <a:p>
            <a:pPr>
              <a:buClr>
                <a:schemeClr val="bg1">
                  <a:lumMod val="75000"/>
                </a:schemeClr>
              </a:buClr>
            </a:pPr>
            <a:r>
              <a:rPr lang="pl-PL" sz="3000" dirty="0" smtClean="0">
                <a:latin typeface="Calibri" panose="020F0502020204030204" pitchFamily="34" charset="0"/>
              </a:rPr>
              <a:t>Po wielu próbach i przygotowaniach byliśmy gotowi.</a:t>
            </a:r>
          </a:p>
          <a:p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4157" y="3068960"/>
            <a:ext cx="4752528" cy="2700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857328" cy="21697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24672" y="4495053"/>
            <a:ext cx="3600400" cy="206062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Objaśnienie prostokątne zaokrąglone 5"/>
          <p:cNvSpPr/>
          <p:nvPr/>
        </p:nvSpPr>
        <p:spPr>
          <a:xfrm>
            <a:off x="522792" y="5665459"/>
            <a:ext cx="1656184" cy="890215"/>
          </a:xfrm>
          <a:prstGeom prst="wedgeRoundRectCallout">
            <a:avLst>
              <a:gd name="adj1" fmla="val 162288"/>
              <a:gd name="adj2" fmla="val -9779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594801" y="5703900"/>
            <a:ext cx="1584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Ale, czy </a:t>
            </a:r>
            <a:b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na pewno?</a:t>
            </a:r>
            <a:endParaRPr lang="pl-PL" sz="20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44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54">
        <p14:prism isContent="1"/>
      </p:transition>
    </mc:Choice>
    <mc:Fallback>
      <p:transition spd="slow" advTm="175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22558" y="26965"/>
            <a:ext cx="8702423" cy="778098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Przedstawienie </a:t>
            </a:r>
            <a:r>
              <a:rPr lang="pl-PL" sz="3100" spc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anose="020F0502020204030204" pitchFamily="34" charset="0"/>
              </a:rPr>
              <a:t>„ALICJA W KRAINIE WIRUSÓW”</a:t>
            </a:r>
            <a:endParaRPr lang="pl-PL" sz="3100" spc="0" dirty="0">
              <a:ln w="50800"/>
              <a:solidFill>
                <a:schemeClr val="bg1">
                  <a:shade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9" y="1030375"/>
            <a:ext cx="4310256" cy="2088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6056" y="836712"/>
            <a:ext cx="3605481" cy="2746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558" y="3501008"/>
            <a:ext cx="4252808" cy="2495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61" y="3861048"/>
            <a:ext cx="3863279" cy="257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Objaśnienie prostokątne zaokrąglone 10"/>
          <p:cNvSpPr/>
          <p:nvPr/>
        </p:nvSpPr>
        <p:spPr>
          <a:xfrm>
            <a:off x="3420719" y="2708920"/>
            <a:ext cx="2438049" cy="1239911"/>
          </a:xfrm>
          <a:prstGeom prst="wedgeRoundRectCallout">
            <a:avLst>
              <a:gd name="adj1" fmla="val -48780"/>
              <a:gd name="adj2" fmla="val 247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ole tekstowe 11"/>
          <p:cNvSpPr txBox="1"/>
          <p:nvPr/>
        </p:nvSpPr>
        <p:spPr>
          <a:xfrm>
            <a:off x="3265633" y="2944154"/>
            <a:ext cx="273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Na szkolnej scenie</a:t>
            </a:r>
            <a:b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pl-PL" sz="20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Teatru bez nazwy</a:t>
            </a:r>
            <a:r>
              <a:rPr lang="pl-PL" sz="24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…</a:t>
            </a:r>
            <a:endParaRPr lang="pl-PL" sz="24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39">
        <p14:prism isContent="1"/>
      </p:transition>
    </mc:Choice>
    <mc:Fallback>
      <p:transition spd="slow" advTm="181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74848" y="10942"/>
            <a:ext cx="8229600" cy="778098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Przedstawienia ciąg dalszy…</a:t>
            </a:r>
            <a:endParaRPr lang="pl-PL" sz="48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150801"/>
            <a:ext cx="4258257" cy="2627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7953"/>
            <a:ext cx="4032448" cy="26876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4077072"/>
            <a:ext cx="4411364" cy="2421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bjaśnienie prostokątne zaokrąglone 1"/>
          <p:cNvSpPr/>
          <p:nvPr/>
        </p:nvSpPr>
        <p:spPr>
          <a:xfrm>
            <a:off x="5292080" y="4430524"/>
            <a:ext cx="3312368" cy="1715018"/>
          </a:xfrm>
          <a:prstGeom prst="wedgeRoundRectCallout">
            <a:avLst>
              <a:gd name="adj1" fmla="val -48780"/>
              <a:gd name="adj2" fmla="val 24748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5292080" y="4687868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Przez chwilę czuliśmy się jak prawdziwi artyści </a:t>
            </a:r>
            <a:br>
              <a:rPr lang="pl-PL" sz="24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</a:br>
            <a:r>
              <a:rPr lang="pl-PL" sz="2400" b="1" i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na scenie…</a:t>
            </a:r>
            <a:endParaRPr lang="pl-PL" sz="2400" b="1" i="1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4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7">
        <p14:prism isContent="1"/>
      </p:transition>
    </mc:Choice>
    <mc:Fallback>
      <p:transition spd="slow" advTm="177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736317" cy="45259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8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Ekipa teatralna</a:t>
            </a:r>
            <a:endParaRPr lang="pl-PL" sz="48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">
        <p14:prism isContent="1"/>
      </p:transition>
    </mc:Choice>
    <mc:Fallback>
      <p:transition spd="slow" advTm="69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645">
            <a:off x="422366" y="1158873"/>
            <a:ext cx="4144296" cy="27844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92480" cy="648072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pl-PL" sz="4000" spc="0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Sesja zdjęciowa i emocje po występie :) </a:t>
            </a:r>
            <a:endParaRPr lang="pl-PL" sz="4000" spc="0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6" name="Symbol zastępczy obrazu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2837">
            <a:off x="5126201" y="1287649"/>
            <a:ext cx="3534922" cy="2894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3717031"/>
            <a:ext cx="3694788" cy="2801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064" y="3279441"/>
            <a:ext cx="2583818" cy="323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29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5">
        <p14:prism isContent="1"/>
      </p:transition>
    </mc:Choice>
    <mc:Fallback>
      <p:transition spd="slow" advTm="71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922114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pl-PL" sz="4000" spc="0" dirty="0" smtClean="0">
                <a:ln w="50800"/>
                <a:solidFill>
                  <a:schemeClr val="bg1">
                    <a:shade val="50000"/>
                  </a:schemeClr>
                </a:solidFill>
                <a:latin typeface="Calibri" panose="020F0502020204030204" pitchFamily="34" charset="0"/>
              </a:rPr>
              <a:t>Co nam dało uczestnictwo w projekcie?</a:t>
            </a:r>
            <a:endParaRPr lang="pl-PL" sz="4000" spc="0" dirty="0">
              <a:ln w="50800"/>
              <a:solidFill>
                <a:schemeClr val="bg1">
                  <a:shade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781128"/>
          </a:xfrm>
        </p:spPr>
        <p:txBody>
          <a:bodyPr>
            <a:normAutofit lnSpcReduction="10000"/>
          </a:bodyPr>
          <a:lstStyle/>
          <a:p>
            <a:pPr>
              <a:buClr>
                <a:srgbClr val="46C9F2"/>
              </a:buClr>
              <a:buFont typeface="Wingdings" panose="05000000000000000000" pitchFamily="2" charset="2"/>
              <a:buChar char="q"/>
            </a:pPr>
            <a:r>
              <a:rPr lang="pl-PL" sz="3600" dirty="0"/>
              <a:t> </a:t>
            </a:r>
            <a:r>
              <a:rPr lang="pl-PL" sz="3200" dirty="0" smtClean="0">
                <a:latin typeface="Calibri" panose="020F0502020204030204" pitchFamily="34" charset="0"/>
              </a:rPr>
              <a:t>Dowiedzieliśmy się co zrobić, aby wirusy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   nie zaatakowały naszego komputera!</a:t>
            </a:r>
          </a:p>
          <a:p>
            <a:pPr>
              <a:buClr>
                <a:srgbClr val="46C9F2"/>
              </a:buClr>
              <a:buFont typeface="Wingdings" panose="05000000000000000000" pitchFamily="2" charset="2"/>
              <a:buChar char="q"/>
            </a:pPr>
            <a:r>
              <a:rPr lang="pl-PL" sz="3200" dirty="0">
                <a:latin typeface="Calibri" panose="020F0502020204030204" pitchFamily="34" charset="0"/>
              </a:rPr>
              <a:t> </a:t>
            </a:r>
            <a:r>
              <a:rPr lang="pl-PL" sz="3200" dirty="0" smtClean="0">
                <a:latin typeface="Calibri" panose="020F0502020204030204" pitchFamily="34" charset="0"/>
              </a:rPr>
              <a:t> Nauczyliśmy się, że trzeba z uwagą korzystać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   z Internetu i nie ściągać nieznanych plików!</a:t>
            </a:r>
          </a:p>
          <a:p>
            <a:pPr>
              <a:buClr>
                <a:srgbClr val="46C9F2"/>
              </a:buClr>
              <a:buFont typeface="Wingdings" panose="05000000000000000000" pitchFamily="2" charset="2"/>
              <a:buChar char="q"/>
            </a:pPr>
            <a:r>
              <a:rPr lang="pl-PL" sz="3200" dirty="0">
                <a:latin typeface="Calibri" panose="020F0502020204030204" pitchFamily="34" charset="0"/>
              </a:rPr>
              <a:t> </a:t>
            </a:r>
            <a:r>
              <a:rPr lang="pl-PL" sz="3200" dirty="0" smtClean="0">
                <a:latin typeface="Calibri" panose="020F0502020204030204" pitchFamily="34" charset="0"/>
              </a:rPr>
              <a:t> Odkryliśmy, że współpraca jest najważniejsza,  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   szczególnie przy realizacji takich projektów jak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   przedstawienie. </a:t>
            </a:r>
          </a:p>
          <a:p>
            <a:pPr>
              <a:buClr>
                <a:srgbClr val="46C9F2"/>
              </a:buClr>
              <a:buFont typeface="Wingdings" panose="05000000000000000000" pitchFamily="2" charset="2"/>
              <a:buChar char="q"/>
            </a:pPr>
            <a:r>
              <a:rPr lang="pl-PL" sz="3200" dirty="0">
                <a:latin typeface="Calibri" panose="020F0502020204030204" pitchFamily="34" charset="0"/>
              </a:rPr>
              <a:t> </a:t>
            </a:r>
            <a:r>
              <a:rPr lang="pl-PL" sz="3200" dirty="0" smtClean="0">
                <a:latin typeface="Calibri" panose="020F0502020204030204" pitchFamily="34" charset="0"/>
              </a:rPr>
              <a:t> Przekonaliśmy się jak miło jest razem cieszyć się </a:t>
            </a:r>
            <a:br>
              <a:rPr lang="pl-PL" sz="3200" dirty="0" smtClean="0">
                <a:latin typeface="Calibri" panose="020F0502020204030204" pitchFamily="34" charset="0"/>
              </a:rPr>
            </a:br>
            <a:r>
              <a:rPr lang="pl-PL" sz="3200" dirty="0" smtClean="0">
                <a:latin typeface="Calibri" panose="020F0502020204030204" pitchFamily="34" charset="0"/>
              </a:rPr>
              <a:t>   ze wspólnego sukcesu  :</a:t>
            </a:r>
            <a:r>
              <a:rPr lang="pl-PL" sz="3200" dirty="0">
                <a:latin typeface="Calibri" panose="020F0502020204030204" pitchFamily="34" charset="0"/>
              </a:rPr>
              <a:t>D </a:t>
            </a:r>
          </a:p>
          <a:p>
            <a:pPr>
              <a:buClr>
                <a:srgbClr val="46C9F2"/>
              </a:buClr>
              <a:buFont typeface="Wingdings" panose="05000000000000000000" pitchFamily="2" charset="2"/>
              <a:buChar char="q"/>
            </a:pPr>
            <a:endParaRPr lang="pl-PL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0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5">
        <p14:prism isContent="1"/>
      </p:transition>
    </mc:Choice>
    <mc:Fallback>
      <p:transition spd="slow" advTm="240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zecha">
  <a:themeElements>
    <a:clrScheme name="Niestandardowy 20">
      <a:dk1>
        <a:srgbClr val="04B9CC"/>
      </a:dk1>
      <a:lt1>
        <a:srgbClr val="03A2B3"/>
      </a:lt1>
      <a:dk2>
        <a:srgbClr val="FFFFFF"/>
      </a:dk2>
      <a:lt2>
        <a:srgbClr val="2A113C"/>
      </a:lt2>
      <a:accent1>
        <a:srgbClr val="5DD3FF"/>
      </a:accent1>
      <a:accent2>
        <a:srgbClr val="4DEAFB"/>
      </a:accent2>
      <a:accent3>
        <a:srgbClr val="FF87BA"/>
      </a:accent3>
      <a:accent4>
        <a:srgbClr val="FFFFFF"/>
      </a:accent4>
      <a:accent5>
        <a:srgbClr val="AB0042"/>
      </a:accent5>
      <a:accent6>
        <a:srgbClr val="FFFF00"/>
      </a:accent6>
      <a:hlink>
        <a:srgbClr val="9100B2"/>
      </a:hlink>
      <a:folHlink>
        <a:srgbClr val="FA937E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486</TotalTime>
  <Words>127</Words>
  <Application>Microsoft Office PowerPoint</Application>
  <PresentationFormat>Pokaz na ekranie (4:3)</PresentationFormat>
  <Paragraphs>33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Strzecha</vt:lpstr>
      <vt:lpstr>Prezentacja programu PowerPoint</vt:lpstr>
      <vt:lpstr>O nas </vt:lpstr>
      <vt:lpstr>Jak to się zaczęło?</vt:lpstr>
      <vt:lpstr>Próby i przygotowania do występu</vt:lpstr>
      <vt:lpstr>Przedstawienie „ALICJA W KRAINIE WIRUSÓW”</vt:lpstr>
      <vt:lpstr>Przedstawienia ciąg dalszy…</vt:lpstr>
      <vt:lpstr>Ekipa teatralna</vt:lpstr>
      <vt:lpstr>Sesja zdjęciowa i emocje po występie :) </vt:lpstr>
      <vt:lpstr>Co nam dało uczestnictwo w projekcie?</vt:lpstr>
      <vt:lpstr>Zasłużona nagroda po takim wysiłku…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Alicja w Krainie Wirusów</dc:title>
  <dc:creator>Maja</dc:creator>
  <cp:lastModifiedBy>n</cp:lastModifiedBy>
  <cp:revision>45</cp:revision>
  <dcterms:created xsi:type="dcterms:W3CDTF">2016-12-09T12:30:43Z</dcterms:created>
  <dcterms:modified xsi:type="dcterms:W3CDTF">2016-12-18T20:58:48Z</dcterms:modified>
</cp:coreProperties>
</file>