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73" r:id="rId13"/>
    <p:sldId id="267" r:id="rId14"/>
    <p:sldId id="272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0B1-4F34-40D8-9B92-9D15F3A24C4D}" type="datetimeFigureOut">
              <a:rPr lang="pl-PL" smtClean="0"/>
              <a:t>2015-05-28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6C17-F067-4757-8189-00E02FFD3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30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0B1-4F34-40D8-9B92-9D15F3A24C4D}" type="datetimeFigureOut">
              <a:rPr lang="pl-PL" smtClean="0"/>
              <a:t>2015-05-28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6C17-F067-4757-8189-00E02FFD3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07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0B1-4F34-40D8-9B92-9D15F3A24C4D}" type="datetimeFigureOut">
              <a:rPr lang="pl-PL" smtClean="0"/>
              <a:t>2015-05-28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6C17-F067-4757-8189-00E02FFD3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498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0B1-4F34-40D8-9B92-9D15F3A24C4D}" type="datetimeFigureOut">
              <a:rPr lang="pl-PL" smtClean="0"/>
              <a:t>2015-05-28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6C17-F067-4757-8189-00E02FFD3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476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0B1-4F34-40D8-9B92-9D15F3A24C4D}" type="datetimeFigureOut">
              <a:rPr lang="pl-PL" smtClean="0"/>
              <a:t>2015-05-28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6C17-F067-4757-8189-00E02FFD3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646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0B1-4F34-40D8-9B92-9D15F3A24C4D}" type="datetimeFigureOut">
              <a:rPr lang="pl-PL" smtClean="0"/>
              <a:t>2015-05-28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6C17-F067-4757-8189-00E02FFD3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43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0B1-4F34-40D8-9B92-9D15F3A24C4D}" type="datetimeFigureOut">
              <a:rPr lang="pl-PL" smtClean="0"/>
              <a:t>2015-05-28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6C17-F067-4757-8189-00E02FFD3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428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0B1-4F34-40D8-9B92-9D15F3A24C4D}" type="datetimeFigureOut">
              <a:rPr lang="pl-PL" smtClean="0"/>
              <a:t>2015-05-28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6C17-F067-4757-8189-00E02FFD3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16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0B1-4F34-40D8-9B92-9D15F3A24C4D}" type="datetimeFigureOut">
              <a:rPr lang="pl-PL" smtClean="0"/>
              <a:t>2015-05-28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6C17-F067-4757-8189-00E02FFD3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563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0B1-4F34-40D8-9B92-9D15F3A24C4D}" type="datetimeFigureOut">
              <a:rPr lang="pl-PL" smtClean="0"/>
              <a:t>2015-05-28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6C17-F067-4757-8189-00E02FFD3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42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E0B1-4F34-40D8-9B92-9D15F3A24C4D}" type="datetimeFigureOut">
              <a:rPr lang="pl-PL" smtClean="0"/>
              <a:t>2015-05-28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6C17-F067-4757-8189-00E02FFD3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990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9E0B1-4F34-40D8-9B92-9D15F3A24C4D}" type="datetimeFigureOut">
              <a:rPr lang="pl-PL" smtClean="0"/>
              <a:t>2015-05-28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A6C17-F067-4757-8189-00E02FFD32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56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zasoby.ekologia.pl/artykulyNew/11025/xxl/zdrowa-zywnosc_480x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" y="2127772"/>
            <a:ext cx="6183230" cy="412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8000" dirty="0" smtClean="0">
                <a:solidFill>
                  <a:srgbClr val="FF0000"/>
                </a:solidFill>
              </a:rPr>
              <a:t>Wiemy co jemy</a:t>
            </a:r>
            <a:br>
              <a:rPr lang="pl-PL" sz="8000" dirty="0" smtClean="0">
                <a:solidFill>
                  <a:srgbClr val="FF0000"/>
                </a:solidFill>
              </a:rPr>
            </a:br>
            <a:r>
              <a:rPr lang="pl-PL" sz="4900" dirty="0" smtClean="0">
                <a:solidFill>
                  <a:srgbClr val="FF0000"/>
                </a:solidFill>
              </a:rPr>
              <a:t>na II śniadanie?</a:t>
            </a:r>
            <a:endParaRPr lang="pl-PL" sz="4900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400800" cy="1752600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Mgr inż. Magdalena Rosińska 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!Na Wagę Zdrowia\nowe materiały\nowe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23217"/>
            <a:ext cx="3851920" cy="10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37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80928"/>
            <a:ext cx="8229600" cy="1143000"/>
          </a:xfrm>
        </p:spPr>
        <p:txBody>
          <a:bodyPr>
            <a:noAutofit/>
          </a:bodyPr>
          <a:lstStyle/>
          <a:p>
            <a:r>
              <a:rPr lang="pl-PL" sz="9600" dirty="0" smtClean="0">
                <a:solidFill>
                  <a:srgbClr val="FF0000"/>
                </a:solidFill>
              </a:rPr>
              <a:t>Co jeść? </a:t>
            </a:r>
            <a:endParaRPr lang="pl-PL" sz="9600" dirty="0">
              <a:solidFill>
                <a:srgbClr val="FF0000"/>
              </a:solidFill>
            </a:endParaRPr>
          </a:p>
        </p:txBody>
      </p:sp>
      <p:pic>
        <p:nvPicPr>
          <p:cNvPr id="3" name="Picture 2" descr="D:\!Na Wagę Zdrowia\nowe materiały\nowe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23217"/>
            <a:ext cx="3851920" cy="10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80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Kanapki nie muszą być nudne!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polki.pl/we-dwoje/p/a_i/12/12/4/28556/b/b_2_28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7" y="1268760"/>
            <a:ext cx="36990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dn1.poradnikzdrowie.smcloud.net/t/photos/t/48551/kolorowe-kanapki-dla-dzieci-owca_32968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7881"/>
            <a:ext cx="4003061" cy="26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p1.sexymamy.pl/58348b5197902ec280bc6417e3a8508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05312"/>
            <a:ext cx="2952328" cy="29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580112" y="4108529"/>
            <a:ext cx="29949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FF0000"/>
                </a:solidFill>
              </a:rPr>
              <a:t>Bawmy się robiąc wesołe kanapki! </a:t>
            </a:r>
            <a:r>
              <a:rPr lang="pl-PL" sz="4000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pl-PL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67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kuchniabazylii.pl/wp-content/uploads/2014/11/abb2e965181006190e33a5a8cca85b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6" y="2742011"/>
            <a:ext cx="4095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.babyonline.pl/i/wesole-kanapki-kuchnia-dla-dziecka-GALLERY_MAI2-23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68" y="3573016"/>
            <a:ext cx="4314052" cy="323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tatic.ebobas.pl/img/recipes/galleries/000/000/281/photo_2_281-big.jpg?_v=14244150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19" y="332656"/>
            <a:ext cx="4470701" cy="29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rodzice.pl/uploads/thumbnails/0001/00000000001/60/5f/500pxx500px/605f26ed2ab83e7f0abd5a6e99c11c51uniqueidcmcimag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6" y="260648"/>
            <a:ext cx="3829263" cy="24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6023" y="24474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Domowe </a:t>
            </a:r>
            <a:r>
              <a:rPr lang="pl-PL" dirty="0" err="1" smtClean="0">
                <a:solidFill>
                  <a:srgbClr val="FF0000"/>
                </a:solidFill>
              </a:rPr>
              <a:t>musli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61649" y="105273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0000"/>
                </a:solidFill>
              </a:rPr>
              <a:t>Weź co lubisz- owoce świeże lub suszone? Orzechy? Pestki lub nasiona?  Płatki? Kawałki czekolady? Migdały? Pistacje?  Zmieszaj z jogurtem naturalnym! Pycha!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static.zmiksowani.pl/image/photo/2013/03/28/255360_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9" y="2302669"/>
            <a:ext cx="2893764" cy="43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mila\Desktop\healthy-breakfast-yogurt-granola-berry-34951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694" y="2302669"/>
            <a:ext cx="5052511" cy="43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808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obieta20.pl/media/artykuly/ze_smakiem/halina/platki_owsiane_jogurt_naturalny_orzechy_mali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8" y="3284984"/>
            <a:ext cx="4464496" cy="33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dn15.mowimyjak.smcloud.net/t/photos/t/17381/jak-kreatywnie-wykorzystac-platki-owsiane-przepisy_3979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3" y="404664"/>
            <a:ext cx="63055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i.gazeta.pl/im/4/11712/z11712794M,Platki-owsiane-prazone-z-miodem--jogurtem-i-mal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37" y="3374194"/>
            <a:ext cx="3959094" cy="31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6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7480" y="116632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Skomponuj swoją sałatkę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056" name="Picture 8" descr="http://pomidoribazylia.pl/wp-content/uploads/2012/08/sa%C5%82atka-z-%C5%82ososiem-itru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80" y="1124744"/>
            <a:ext cx="4661719" cy="31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-spodnicy.ofeminin.pl/g/Kobieta.obiekt3.aspx/0/460/Kobieta/88a18538-5c2f-45f9-8319-8dcb92893a5d_20120703015120_Salatki-z-feta-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5417838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!Na Wagę Zdrowia\nowe materiały\nowe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23217"/>
            <a:ext cx="3851920" cy="10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paszczakgotuje.pl/wp-content/uploads/2012/03/slataka-wiosenna-ania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80"/>
            <a:ext cx="3914816" cy="259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314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Własne wypieki?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95536" y="155679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solidFill>
                  <a:srgbClr val="FF0000"/>
                </a:solidFill>
              </a:rPr>
              <a:t>Ciasteczka owsiane? Baton </a:t>
            </a:r>
            <a:r>
              <a:rPr lang="pl-PL" sz="4800" dirty="0" err="1" smtClean="0">
                <a:solidFill>
                  <a:srgbClr val="FF0000"/>
                </a:solidFill>
              </a:rPr>
              <a:t>musli</a:t>
            </a:r>
            <a:r>
              <a:rPr lang="pl-PL" sz="4800" dirty="0" smtClean="0">
                <a:solidFill>
                  <a:srgbClr val="FF0000"/>
                </a:solidFill>
              </a:rPr>
              <a:t> </a:t>
            </a:r>
            <a:r>
              <a:rPr lang="pl-PL" sz="4800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r>
              <a:rPr lang="pl-PL" sz="4800" dirty="0" smtClean="0">
                <a:solidFill>
                  <a:srgbClr val="FF0000"/>
                </a:solidFill>
              </a:rPr>
              <a:t> </a:t>
            </a:r>
            <a:endParaRPr lang="pl-PL" sz="4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najsmaczniejsze.pl/wp-content/uploads/2013/04/ciasteczka-owsiane-zyt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8" y="3396339"/>
            <a:ext cx="4983436" cy="330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makuje.neostrada.pl/wypasione_batoniki_zbo%C5%BCow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578" y="3749690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06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Placki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9512" y="1263598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</a:rPr>
              <a:t>placki </a:t>
            </a:r>
            <a:r>
              <a:rPr lang="pl-PL" sz="2000" dirty="0" smtClean="0">
                <a:solidFill>
                  <a:srgbClr val="FF0000"/>
                </a:solidFill>
              </a:rPr>
              <a:t>owsiane</a:t>
            </a:r>
            <a:endParaRPr lang="pl-PL" sz="2000" dirty="0">
              <a:solidFill>
                <a:srgbClr val="FF0000"/>
              </a:solidFill>
            </a:endParaRPr>
          </a:p>
          <a:p>
            <a:r>
              <a:rPr lang="pl-PL" sz="2000" dirty="0">
                <a:solidFill>
                  <a:srgbClr val="FF0000"/>
                </a:solidFill>
              </a:rPr>
              <a:t>placki </a:t>
            </a:r>
            <a:r>
              <a:rPr lang="pl-PL" sz="2000" dirty="0" smtClean="0">
                <a:solidFill>
                  <a:srgbClr val="FF0000"/>
                </a:solidFill>
              </a:rPr>
              <a:t>jaglane</a:t>
            </a:r>
            <a:endParaRPr lang="pl-PL" sz="2000" dirty="0">
              <a:solidFill>
                <a:srgbClr val="FF0000"/>
              </a:solidFill>
            </a:endParaRPr>
          </a:p>
          <a:p>
            <a:r>
              <a:rPr lang="pl-PL" sz="2000" dirty="0">
                <a:solidFill>
                  <a:srgbClr val="FF0000"/>
                </a:solidFill>
              </a:rPr>
              <a:t>placki warzywne z np. marchewki, dyni czy </a:t>
            </a:r>
            <a:r>
              <a:rPr lang="pl-PL" sz="2000" dirty="0" smtClean="0">
                <a:solidFill>
                  <a:srgbClr val="FF0000"/>
                </a:solidFill>
              </a:rPr>
              <a:t>cukinii</a:t>
            </a:r>
            <a:endParaRPr lang="pl-PL" sz="2000" dirty="0">
              <a:solidFill>
                <a:srgbClr val="FF0000"/>
              </a:solidFill>
            </a:endParaRPr>
          </a:p>
          <a:p>
            <a:r>
              <a:rPr lang="pl-PL" sz="2000" dirty="0">
                <a:solidFill>
                  <a:srgbClr val="FF0000"/>
                </a:solidFill>
              </a:rPr>
              <a:t>racuchy z </a:t>
            </a:r>
            <a:r>
              <a:rPr lang="pl-PL" sz="2000" dirty="0" smtClean="0">
                <a:solidFill>
                  <a:srgbClr val="FF0000"/>
                </a:solidFill>
              </a:rPr>
              <a:t>jabłkami</a:t>
            </a:r>
            <a:endParaRPr lang="pl-PL" sz="2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zabawyzesmakiem.pl/wp-content/uploads/2013/07/placki-owsian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53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olki.pl/we-dwoje/p/a_i/40/8/0/14632/b/b_6_146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08" y="4067028"/>
            <a:ext cx="367829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facetikuchnia.com.pl/wp-content/uploads/2013/05/Placki-marchewkowe-L_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14" y="1514062"/>
            <a:ext cx="335096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96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206084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 smtClean="0">
                <a:solidFill>
                  <a:srgbClr val="FF0000"/>
                </a:solidFill>
              </a:rPr>
              <a:t> Smacznego! </a:t>
            </a:r>
            <a:endParaRPr lang="pl-PL" sz="9600" dirty="0">
              <a:solidFill>
                <a:srgbClr val="FF0000"/>
              </a:solidFill>
            </a:endParaRPr>
          </a:p>
        </p:txBody>
      </p:sp>
      <p:pic>
        <p:nvPicPr>
          <p:cNvPr id="3" name="Picture 2" descr="D:\!Na Wagę Zdrowia\nowe materiały\nowe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23217"/>
            <a:ext cx="3851920" cy="10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Po co nam II śniadanie?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5536" y="1484784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FF0000"/>
                </a:solidFill>
              </a:rPr>
              <a:t>Po 2-3 godzinach </a:t>
            </a:r>
            <a:r>
              <a:rPr lang="pl-PL" sz="2400" dirty="0" smtClean="0">
                <a:solidFill>
                  <a:srgbClr val="FF0000"/>
                </a:solidFill>
              </a:rPr>
              <a:t>od śniadania nasza energia spada </a:t>
            </a:r>
            <a:r>
              <a:rPr lang="pl-PL" sz="2400" dirty="0">
                <a:solidFill>
                  <a:srgbClr val="FF0000"/>
                </a:solidFill>
              </a:rPr>
              <a:t>i </a:t>
            </a:r>
            <a:r>
              <a:rPr lang="pl-PL" sz="2400" dirty="0" smtClean="0">
                <a:solidFill>
                  <a:srgbClr val="FF0000"/>
                </a:solidFill>
              </a:rPr>
              <a:t>potrzebujemy kolejnego zastrzyku paliwa,  </a:t>
            </a:r>
            <a:r>
              <a:rPr lang="pl-PL" sz="2400" dirty="0">
                <a:solidFill>
                  <a:srgbClr val="FF0000"/>
                </a:solidFill>
              </a:rPr>
              <a:t>jakim powinno być </a:t>
            </a:r>
            <a:r>
              <a:rPr lang="pl-PL" sz="2400" dirty="0" smtClean="0">
                <a:solidFill>
                  <a:srgbClr val="FF0000"/>
                </a:solidFill>
              </a:rPr>
              <a:t>pełnowartościowe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pl-PL" sz="2400" dirty="0" smtClean="0">
                <a:solidFill>
                  <a:srgbClr val="FF0000"/>
                </a:solidFill>
              </a:rPr>
              <a:t>drugie śniadanie! </a:t>
            </a:r>
          </a:p>
          <a:p>
            <a:pPr algn="ctr"/>
            <a:endParaRPr lang="pl-PL" sz="2400" dirty="0">
              <a:solidFill>
                <a:srgbClr val="FF0000"/>
              </a:solidFill>
            </a:endParaRPr>
          </a:p>
          <a:p>
            <a:pPr algn="ctr"/>
            <a:r>
              <a:rPr lang="pl-PL" sz="2400" dirty="0" smtClean="0">
                <a:solidFill>
                  <a:srgbClr val="FF0000"/>
                </a:solidFill>
              </a:rPr>
              <a:t>Ta energia jest niezbędna nie tylko do nauki, ale i zabawy! </a:t>
            </a:r>
            <a:r>
              <a:rPr lang="pl-PL" sz="2400" dirty="0" smtClean="0">
                <a:solidFill>
                  <a:srgbClr val="FF0000"/>
                </a:solidFill>
                <a:sym typeface="Wingdings" pitchFamily="2" charset="2"/>
              </a:rPr>
              <a:t> 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-spodnicy.ofeminin.pl/g/Kobieta.obiekt3.aspx/0/460/Kobieta/a56383f1-022c-4857-8313-c2255e141dc7_20100204125947_Dziecko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2" y="396845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!Na Wagę Zdrowia\nowe materiały\nowe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23217"/>
            <a:ext cx="3851920" cy="10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0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d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4796"/>
            <a:ext cx="3672408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dn03.eataly.com/resources/eataly/images/products/processed/800010.zoom.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261"/>
            <a:ext cx="2854417" cy="407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Czego </a:t>
            </a:r>
            <a:r>
              <a:rPr lang="pl-PL" sz="8800" dirty="0" smtClean="0">
                <a:solidFill>
                  <a:srgbClr val="FF0000"/>
                </a:solidFill>
              </a:rPr>
              <a:t>NIE </a:t>
            </a:r>
            <a:r>
              <a:rPr lang="pl-PL" dirty="0" smtClean="0">
                <a:solidFill>
                  <a:srgbClr val="FF0000"/>
                </a:solidFill>
              </a:rPr>
              <a:t>jedzmy?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gieldaspozywcza.pl/photoOffer/p/614970_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48" y="3125272"/>
            <a:ext cx="38100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spieramrozwoj.pl/images/category/2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45" y="4125846"/>
            <a:ext cx="2742603" cy="205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cdn3.se.smcloud.net/t/photos/t/384089/napoje-slodzone_219361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1" y="1484784"/>
            <a:ext cx="2865779" cy="24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!Na Wagę Zdrowia\nowe materiały\nowe 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23217"/>
            <a:ext cx="3851920" cy="10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5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7 d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93931"/>
            <a:ext cx="3672408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Rogaliki 7 Day s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Kamila\Desktop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0" y="179492"/>
            <a:ext cx="2304256" cy="664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699792" y="1484784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Rogaliki 7 Day s zawierają mnóstwo niezdrowych dodatków np. kwas cytrynowy- otrzymywany podczas fermentacji pleśni! </a:t>
            </a:r>
          </a:p>
          <a:p>
            <a:pPr algn="ctr"/>
            <a:endParaRPr lang="pl-PL" dirty="0">
              <a:solidFill>
                <a:srgbClr val="FF0000"/>
              </a:solidFill>
            </a:endParaRPr>
          </a:p>
          <a:p>
            <a:pPr algn="ctr"/>
            <a:r>
              <a:rPr lang="pl-PL" dirty="0" smtClean="0">
                <a:solidFill>
                  <a:srgbClr val="FF0000"/>
                </a:solidFill>
              </a:rPr>
              <a:t>Chcemy jeść takie rzeczy? </a:t>
            </a:r>
            <a:r>
              <a:rPr lang="pl-PL" sz="3600" dirty="0" smtClean="0">
                <a:solidFill>
                  <a:srgbClr val="FF0000"/>
                </a:solidFill>
              </a:rPr>
              <a:t>NIE!!! </a:t>
            </a:r>
            <a:endParaRPr lang="pl-PL" sz="3600" dirty="0">
              <a:solidFill>
                <a:srgbClr val="FF0000"/>
              </a:solidFill>
            </a:endParaRPr>
          </a:p>
        </p:txBody>
      </p:sp>
      <p:pic>
        <p:nvPicPr>
          <p:cNvPr id="6" name="Picture 2" descr="D:\!Na Wagę Zdrowia\nowe materiały\nowe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23217"/>
            <a:ext cx="3851920" cy="10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7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Nutella 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s-media-cache-ak0.pinimg.com/236x/8f/ff/03/8fff03b5f28ac8d1095f618ff78bed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3639128" cy="43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283968" y="1628800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Skład </a:t>
            </a:r>
            <a:r>
              <a:rPr lang="pl-PL" b="1" dirty="0" err="1" smtClean="0">
                <a:solidFill>
                  <a:srgbClr val="FF0000"/>
                </a:solidFill>
              </a:rPr>
              <a:t>Nutelli</a:t>
            </a:r>
            <a:r>
              <a:rPr lang="pl-PL" b="1" dirty="0" smtClean="0">
                <a:solidFill>
                  <a:srgbClr val="FF0000"/>
                </a:solidFill>
              </a:rPr>
              <a:t> to: cukier</a:t>
            </a:r>
            <a:r>
              <a:rPr lang="pl-PL" b="1" dirty="0">
                <a:solidFill>
                  <a:srgbClr val="FF0000"/>
                </a:solidFill>
              </a:rPr>
              <a:t>, olej roślinny, orzechy laskowe (13%), odtłuszczona kakao (7,4%), odtłuszczone mleko w proszku (5%), laktoza, serwatka w proszku, emulgator: lecytyna sojowa, aromat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283968" y="3573016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FF0000"/>
                </a:solidFill>
              </a:rPr>
              <a:t>Nie ma tu czekolady!!! </a:t>
            </a:r>
            <a:endParaRPr lang="pl-PL" sz="4800" dirty="0">
              <a:solidFill>
                <a:srgbClr val="FF0000"/>
              </a:solidFill>
            </a:endParaRPr>
          </a:p>
        </p:txBody>
      </p:sp>
      <p:pic>
        <p:nvPicPr>
          <p:cNvPr id="6" name="Picture 2" descr="D:\!Na Wagę Zdrowia\nowe materiały\nowe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23217"/>
            <a:ext cx="3851920" cy="10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8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Nutella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148478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0000"/>
                </a:solidFill>
              </a:rPr>
              <a:t>Nutella to prawie </a:t>
            </a:r>
            <a:r>
              <a:rPr lang="pl-PL" sz="2400" b="1" dirty="0" smtClean="0">
                <a:solidFill>
                  <a:srgbClr val="FF0000"/>
                </a:solidFill>
              </a:rPr>
              <a:t>sam cukier</a:t>
            </a:r>
            <a:r>
              <a:rPr lang="pl-PL" sz="2400" dirty="0" smtClean="0">
                <a:solidFill>
                  <a:srgbClr val="FF0000"/>
                </a:solidFill>
              </a:rPr>
              <a:t>! Nadmiar cukru może sprzyjać nadwadze i otyłości! 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5" name="Picture 2" descr="D:\!Na Wagę Zdrowia\nowe materiały\now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88" y="6021288"/>
            <a:ext cx="311461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bserwatoriumrodzinne.pl/wp-content/uploads/2012/09/otylo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1071"/>
            <a:ext cx="5904656" cy="443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72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ni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912369" cy="391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Batony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500510" y="1412776"/>
            <a:ext cx="42479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FF0000"/>
                </a:solidFill>
              </a:rPr>
              <a:t>W skład batonów wchodzi </a:t>
            </a:r>
            <a:r>
              <a:rPr lang="pl-PL" sz="2800" b="1" dirty="0" smtClean="0">
                <a:solidFill>
                  <a:srgbClr val="FF0000"/>
                </a:solidFill>
              </a:rPr>
              <a:t>cukier</a:t>
            </a:r>
            <a:r>
              <a:rPr lang="pl-PL" sz="2800" dirty="0" smtClean="0">
                <a:solidFill>
                  <a:srgbClr val="FF0000"/>
                </a:solidFill>
              </a:rPr>
              <a:t> i różne rodzaje tłuszczów: palmowy, mleczny, kakaowy itp. Sprzyja to nadwadze a poza tym powoduje, że zyskujemy energię (nasze paliwo) tylko na krótki czas! Potem nasze paliwo się wyczerpuje a my słabniemy. </a:t>
            </a:r>
            <a:endParaRPr lang="pl-PL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D:\!Na Wagę Zdrowia\nowe materiały\nowe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23217"/>
            <a:ext cx="3851920" cy="10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9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Słodkie napoje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8194" name="Picture 2" descr="cocac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5" y="1943760"/>
            <a:ext cx="3685680" cy="49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067944" y="1298902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0000"/>
                </a:solidFill>
              </a:rPr>
              <a:t>Skład? Cukier! woda i karmel amoniakalno- siarczynowy, który może zawierać toksyczne związki! </a:t>
            </a:r>
            <a:r>
              <a:rPr lang="pl-PL" sz="3600" dirty="0" err="1" smtClean="0">
                <a:solidFill>
                  <a:srgbClr val="FF0000"/>
                </a:solidFill>
              </a:rPr>
              <a:t>Bleeee</a:t>
            </a:r>
            <a:r>
              <a:rPr lang="pl-PL" sz="36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5" name="Picture 2" descr="D:\!Na Wagę Zdrowia\nowe materiały\nowe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23217"/>
            <a:ext cx="3851920" cy="10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3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Wniosek?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1560" y="1278889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FF0000"/>
                </a:solidFill>
              </a:rPr>
              <a:t>Chcemy mieć dużo siły i energii- nie jemy batonów czy </a:t>
            </a:r>
            <a:r>
              <a:rPr lang="pl-PL" sz="3200" dirty="0" err="1" smtClean="0">
                <a:solidFill>
                  <a:srgbClr val="FF0000"/>
                </a:solidFill>
              </a:rPr>
              <a:t>nutelli</a:t>
            </a:r>
            <a:r>
              <a:rPr lang="pl-PL" sz="3200" dirty="0" smtClean="0">
                <a:solidFill>
                  <a:srgbClr val="FF0000"/>
                </a:solidFill>
              </a:rPr>
              <a:t> i nie pijemy słodkich napojów!</a:t>
            </a:r>
            <a:endParaRPr lang="pl-PL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czasdzieci.pl/pliki/zew/obr/fotolia_66466537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1349"/>
            <a:ext cx="4968552" cy="37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!Na Wagę Zdrowia\nowe materiały\nowe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23217"/>
            <a:ext cx="3851920" cy="10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928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307</Words>
  <Application>Microsoft Office PowerPoint</Application>
  <PresentationFormat>Pokaz na ekranie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Wiemy co jemy na II śniadanie?</vt:lpstr>
      <vt:lpstr>Po co nam II śniadanie?</vt:lpstr>
      <vt:lpstr>Czego NIE jedzmy?</vt:lpstr>
      <vt:lpstr>Rogaliki 7 Day s</vt:lpstr>
      <vt:lpstr>Nutella </vt:lpstr>
      <vt:lpstr>Nutella </vt:lpstr>
      <vt:lpstr>Batony </vt:lpstr>
      <vt:lpstr>Słodkie napoje</vt:lpstr>
      <vt:lpstr>Wniosek?</vt:lpstr>
      <vt:lpstr>Co jeść? </vt:lpstr>
      <vt:lpstr>Kanapki nie muszą być nudne!</vt:lpstr>
      <vt:lpstr>Prezentacja programu PowerPoint</vt:lpstr>
      <vt:lpstr>Domowe musli </vt:lpstr>
      <vt:lpstr>Prezentacja programu PowerPoint</vt:lpstr>
      <vt:lpstr>Skomponuj swoją sałatkę</vt:lpstr>
      <vt:lpstr>Własne wypieki?</vt:lpstr>
      <vt:lpstr>Placki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Wiemy co jemy? </dc:title>
  <dc:creator>Kamila</dc:creator>
  <cp:lastModifiedBy>Kamila</cp:lastModifiedBy>
  <cp:revision>22</cp:revision>
  <dcterms:created xsi:type="dcterms:W3CDTF">2015-05-27T16:20:20Z</dcterms:created>
  <dcterms:modified xsi:type="dcterms:W3CDTF">2015-05-28T13:18:56Z</dcterms:modified>
</cp:coreProperties>
</file>